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9"/>
  </p:notesMasterIdLst>
  <p:sldIdLst>
    <p:sldId id="256" r:id="rId2"/>
    <p:sldId id="350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342" r:id="rId24"/>
    <p:sldId id="343" r:id="rId25"/>
    <p:sldId id="344" r:id="rId26"/>
    <p:sldId id="345" r:id="rId27"/>
    <p:sldId id="346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49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/>
    <p:restoredTop sz="94674"/>
  </p:normalViewPr>
  <p:slideViewPr>
    <p:cSldViewPr snapToObjects="1">
      <p:cViewPr varScale="1">
        <p:scale>
          <a:sx n="134" d="100"/>
          <a:sy n="134" d="100"/>
        </p:scale>
        <p:origin x="22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B4D25-33A4-2A41-A112-6FC3F4FB9847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6798D-EA86-904B-968E-4FCFB5937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36798D-EA86-904B-968E-4FCFB59375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3B140-7FB8-0141-9015-5C5C11F4B618}" type="datetimeFigureOut">
              <a:rPr lang="en-US" smtClean="0"/>
              <a:pPr/>
              <a:t>3/30/24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FB9C-4864-5C4A-A893-A134532AA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pratica</a:t>
            </a:r>
            <a:r>
              <a:rPr lang="en-US" dirty="0"/>
              <a:t> </a:t>
            </a:r>
            <a:r>
              <a:rPr lang="en-US" dirty="0" err="1"/>
              <a:t>religiosa</a:t>
            </a:r>
            <a:r>
              <a:rPr lang="en-US" dirty="0"/>
              <a:t> </a:t>
            </a:r>
            <a:r>
              <a:rPr lang="en-US" dirty="0" err="1"/>
              <a:t>ebraica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47simo CABT</a:t>
            </a:r>
          </a:p>
          <a:p>
            <a:r>
              <a:rPr lang="en-US" dirty="0" err="1">
                <a:solidFill>
                  <a:srgbClr val="3366FF"/>
                </a:solidFill>
              </a:rPr>
              <a:t>Gerusalemme</a:t>
            </a:r>
            <a:r>
              <a:rPr lang="en-US" dirty="0">
                <a:solidFill>
                  <a:srgbClr val="3366FF"/>
                </a:solidFill>
              </a:rPr>
              <a:t> 2-5 </a:t>
            </a:r>
            <a:r>
              <a:rPr lang="en-US" dirty="0" err="1">
                <a:solidFill>
                  <a:srgbClr val="3366FF"/>
                </a:solidFill>
              </a:rPr>
              <a:t>aprile</a:t>
            </a:r>
            <a:r>
              <a:rPr lang="en-US" dirty="0">
                <a:solidFill>
                  <a:srgbClr val="3366FF"/>
                </a:solidFill>
              </a:rPr>
              <a:t>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Davanti </a:t>
            </a:r>
            <a:r>
              <a:rPr lang="en-US" dirty="0" err="1"/>
              <a:t>all'arca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accesa</a:t>
            </a:r>
            <a:r>
              <a:rPr lang="en-US" dirty="0"/>
              <a:t> </a:t>
            </a:r>
            <a:r>
              <a:rPr lang="en-US" dirty="0" err="1"/>
              <a:t>permanentemente</a:t>
            </a:r>
            <a:r>
              <a:rPr lang="en-US" dirty="0"/>
              <a:t> </a:t>
            </a:r>
            <a:r>
              <a:rPr lang="en-US" u="sng" dirty="0"/>
              <a:t>una </a:t>
            </a:r>
            <a:r>
              <a:rPr lang="en-US" u="sng" dirty="0" err="1"/>
              <a:t>lampada</a:t>
            </a:r>
            <a:r>
              <a:rPr lang="en-US" u="sng" dirty="0"/>
              <a:t> </a:t>
            </a:r>
            <a:r>
              <a:rPr lang="en-US" dirty="0" err="1"/>
              <a:t>paragonabile</a:t>
            </a:r>
            <a:r>
              <a:rPr lang="en-US" dirty="0"/>
              <a:t> al </a:t>
            </a:r>
            <a:r>
              <a:rPr lang="en-US" dirty="0" err="1"/>
              <a:t>candelabro</a:t>
            </a:r>
            <a:r>
              <a:rPr lang="en-US" dirty="0"/>
              <a:t> a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bracci</a:t>
            </a:r>
            <a:r>
              <a:rPr lang="en-US" dirty="0"/>
              <a:t>, come </a:t>
            </a:r>
            <a:r>
              <a:rPr lang="en-US" dirty="0" err="1"/>
              <a:t>anticamente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tempio</a:t>
            </a:r>
            <a:r>
              <a:rPr lang="en-US" dirty="0"/>
              <a:t> di </a:t>
            </a:r>
            <a:r>
              <a:rPr lang="en-US" dirty="0" err="1"/>
              <a:t>Gerusalemme</a:t>
            </a:r>
            <a:r>
              <a:rPr lang="en-US" dirty="0"/>
              <a:t>. </a:t>
            </a:r>
          </a:p>
          <a:p>
            <a:r>
              <a:rPr lang="en-US" dirty="0"/>
              <a:t>Al </a:t>
            </a:r>
            <a:r>
              <a:rPr lang="en-US" dirty="0" err="1"/>
              <a:t>centro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sala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pedana</a:t>
            </a:r>
            <a:r>
              <a:rPr lang="en-US" dirty="0"/>
              <a:t> con </a:t>
            </a:r>
            <a:r>
              <a:rPr lang="en-US" u="sng" dirty="0" err="1"/>
              <a:t>leggio</a:t>
            </a:r>
            <a:r>
              <a:rPr lang="en-US" dirty="0"/>
              <a:t>, </a:t>
            </a:r>
            <a:r>
              <a:rPr lang="en-US" dirty="0" err="1"/>
              <a:t>avviene</a:t>
            </a:r>
            <a:r>
              <a:rPr lang="en-US" dirty="0"/>
              <a:t> la </a:t>
            </a:r>
            <a:r>
              <a:rPr lang="en-US" dirty="0" err="1"/>
              <a:t>lettura</a:t>
            </a:r>
            <a:r>
              <a:rPr lang="en-US" dirty="0"/>
              <a:t> del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Sefer</a:t>
            </a:r>
            <a:r>
              <a:rPr lang="en-US" i="1" dirty="0"/>
              <a:t>).</a:t>
            </a:r>
            <a:r>
              <a:rPr lang="en-US" dirty="0"/>
              <a:t> </a:t>
            </a:r>
          </a:p>
          <a:p>
            <a:r>
              <a:rPr lang="en-US" dirty="0" err="1"/>
              <a:t>All’entrata</a:t>
            </a:r>
            <a:r>
              <a:rPr lang="en-US" dirty="0"/>
              <a:t>, in </a:t>
            </a:r>
            <a:r>
              <a:rPr lang="en-US" dirty="0" err="1"/>
              <a:t>ceste</a:t>
            </a:r>
            <a:r>
              <a:rPr lang="en-US" dirty="0"/>
              <a:t> apposite,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deposte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Kippà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u="sng" dirty="0" err="1"/>
              <a:t>copricapi</a:t>
            </a:r>
            <a:r>
              <a:rPr lang="en-US" u="sng" dirty="0"/>
              <a:t> </a:t>
            </a:r>
            <a:r>
              <a:rPr lang="en-US" u="sng" dirty="0" err="1"/>
              <a:t>usati</a:t>
            </a:r>
            <a:r>
              <a:rPr lang="en-US" u="sng" dirty="0"/>
              <a:t> </a:t>
            </a:r>
            <a:r>
              <a:rPr lang="en-US" u="sng" dirty="0" err="1"/>
              <a:t>dagli</a:t>
            </a:r>
            <a:r>
              <a:rPr lang="en-US" u="sng" dirty="0"/>
              <a:t> </a:t>
            </a:r>
            <a:r>
              <a:rPr lang="en-US" u="sng" dirty="0" err="1"/>
              <a:t>uomini</a:t>
            </a:r>
            <a:r>
              <a:rPr lang="en-US" dirty="0"/>
              <a:t> per la </a:t>
            </a:r>
            <a:r>
              <a:rPr lang="en-US" dirty="0" err="1"/>
              <a:t>preghiera</a:t>
            </a:r>
            <a:r>
              <a:rPr lang="en-US" dirty="0"/>
              <a:t>, per chi ne fosse </a:t>
            </a:r>
            <a:r>
              <a:rPr lang="en-US" dirty="0" err="1"/>
              <a:t>sprovvisto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err="1"/>
              <a:t>Ogni</a:t>
            </a:r>
            <a:r>
              <a:rPr lang="en-US" u="sng" dirty="0"/>
              <a:t> </a:t>
            </a:r>
            <a:r>
              <a:rPr lang="en-US" u="sng" dirty="0" err="1"/>
              <a:t>ebreo</a:t>
            </a:r>
            <a:r>
              <a:rPr lang="en-US" u="sng" dirty="0"/>
              <a:t> </a:t>
            </a:r>
            <a:r>
              <a:rPr lang="en-US" u="sng" dirty="0" err="1"/>
              <a:t>maschio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età</a:t>
            </a:r>
            <a:r>
              <a:rPr lang="en-US" u="sng" dirty="0"/>
              <a:t> </a:t>
            </a:r>
            <a:r>
              <a:rPr lang="en-US" u="sng" dirty="0" err="1"/>
              <a:t>superiore</a:t>
            </a:r>
            <a:r>
              <a:rPr lang="en-US" u="sng" dirty="0"/>
              <a:t> </a:t>
            </a:r>
            <a:r>
              <a:rPr lang="en-US" u="sng" dirty="0" err="1"/>
              <a:t>ai</a:t>
            </a:r>
            <a:r>
              <a:rPr lang="en-US" u="sng" dirty="0"/>
              <a:t> </a:t>
            </a:r>
            <a:r>
              <a:rPr lang="en-US" u="sng" dirty="0" err="1"/>
              <a:t>tredici</a:t>
            </a:r>
            <a:r>
              <a:rPr lang="en-US" u="sng" dirty="0"/>
              <a:t> </a:t>
            </a:r>
            <a:r>
              <a:rPr lang="en-US" u="sng" dirty="0" err="1"/>
              <a:t>anni</a:t>
            </a:r>
            <a:r>
              <a:rPr lang="en-US" u="sng" dirty="0"/>
              <a:t> </a:t>
            </a:r>
            <a:r>
              <a:rPr lang="en-US" dirty="0" err="1"/>
              <a:t>può</a:t>
            </a:r>
            <a:r>
              <a:rPr lang="en-US" dirty="0"/>
              <a:t>, se ha voce </a:t>
            </a:r>
            <a:r>
              <a:rPr lang="en-US" dirty="0" err="1"/>
              <a:t>gradevole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abilità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canto, </a:t>
            </a:r>
            <a:r>
              <a:rPr lang="en-US" dirty="0" err="1"/>
              <a:t>recitare</a:t>
            </a:r>
            <a:r>
              <a:rPr lang="en-US" dirty="0"/>
              <a:t> le </a:t>
            </a:r>
            <a:r>
              <a:rPr lang="en-US" dirty="0" err="1"/>
              <a:t>preghiere</a:t>
            </a:r>
            <a:r>
              <a:rPr lang="en-US" dirty="0"/>
              <a:t> ad </a:t>
            </a:r>
            <a:r>
              <a:rPr lang="en-US" dirty="0" err="1"/>
              <a:t>alta</a:t>
            </a:r>
            <a:r>
              <a:rPr lang="en-US" dirty="0"/>
              <a:t> voce, </a:t>
            </a:r>
            <a:r>
              <a:rPr lang="en-US" dirty="0" err="1"/>
              <a:t>seguito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fedeli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dal</a:t>
            </a:r>
            <a:r>
              <a:rPr lang="en-US" dirty="0"/>
              <a:t> </a:t>
            </a:r>
            <a:r>
              <a:rPr lang="en-US" dirty="0" err="1"/>
              <a:t>pubblico</a:t>
            </a:r>
            <a:r>
              <a:rPr lang="en-US" dirty="0"/>
              <a:t>, </a:t>
            </a:r>
            <a:r>
              <a:rPr lang="en-US" dirty="0" err="1"/>
              <a:t>collettivamente</a:t>
            </a:r>
            <a:r>
              <a:rPr lang="en-US" dirty="0"/>
              <a:t>. </a:t>
            </a:r>
            <a:r>
              <a:rPr lang="en-US" u="sng" dirty="0"/>
              <a:t>La persona </a:t>
            </a:r>
            <a:r>
              <a:rPr lang="en-US" u="sng" dirty="0" err="1"/>
              <a:t>che</a:t>
            </a:r>
            <a:r>
              <a:rPr lang="en-US" u="sng" dirty="0"/>
              <a:t> </a:t>
            </a:r>
            <a:r>
              <a:rPr lang="en-US" u="sng" dirty="0" err="1"/>
              <a:t>recita</a:t>
            </a:r>
            <a:r>
              <a:rPr lang="en-US" u="sng" dirty="0"/>
              <a:t> la </a:t>
            </a:r>
            <a:r>
              <a:rPr lang="en-US" u="sng" dirty="0" err="1"/>
              <a:t>preghiera</a:t>
            </a:r>
            <a:r>
              <a:rPr lang="en-US" u="sng" dirty="0"/>
              <a:t> </a:t>
            </a:r>
            <a:r>
              <a:rPr lang="en-US" i="1" u="sng" dirty="0"/>
              <a:t>(</a:t>
            </a:r>
            <a:r>
              <a:rPr lang="en-US" i="1" u="sng" dirty="0" err="1"/>
              <a:t>Tefillà</a:t>
            </a:r>
            <a:r>
              <a:rPr lang="en-US" i="1" u="sng" dirty="0"/>
              <a:t>) </a:t>
            </a:r>
            <a:r>
              <a:rPr lang="en-US" u="sng" dirty="0"/>
              <a:t>ad </a:t>
            </a:r>
            <a:r>
              <a:rPr lang="en-US" u="sng" dirty="0" err="1"/>
              <a:t>alta</a:t>
            </a:r>
            <a:r>
              <a:rPr lang="en-US" u="sng" dirty="0"/>
              <a:t> voce </a:t>
            </a:r>
            <a:r>
              <a:rPr lang="en-US" u="sng" dirty="0" err="1"/>
              <a:t>si</a:t>
            </a:r>
            <a:r>
              <a:rPr lang="en-US" u="sng" dirty="0"/>
              <a:t> </a:t>
            </a:r>
            <a:r>
              <a:rPr lang="en-US" u="sng" dirty="0" err="1"/>
              <a:t>chiama</a:t>
            </a:r>
            <a:r>
              <a:rPr lang="en-US" u="sng" dirty="0"/>
              <a:t> </a:t>
            </a:r>
            <a:r>
              <a:rPr lang="en-US" i="1" u="sng" dirty="0" err="1"/>
              <a:t>Hazzan</a:t>
            </a:r>
            <a:r>
              <a:rPr lang="en-US" i="1" dirty="0"/>
              <a:t>. </a:t>
            </a:r>
            <a:r>
              <a:rPr lang="en-US" dirty="0"/>
              <a:t>Per </a:t>
            </a:r>
            <a:r>
              <a:rPr lang="en-US" dirty="0" err="1"/>
              <a:t>assicurare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presenza</a:t>
            </a:r>
            <a:r>
              <a:rPr lang="en-US" dirty="0"/>
              <a:t>, la </a:t>
            </a:r>
            <a:r>
              <a:rPr lang="en-US" dirty="0" err="1"/>
              <a:t>comunità</a:t>
            </a:r>
            <a:r>
              <a:rPr lang="en-US" dirty="0"/>
              <a:t> </a:t>
            </a:r>
            <a:r>
              <a:rPr lang="en-US" dirty="0" err="1"/>
              <a:t>incarica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adatte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assumano</a:t>
            </a:r>
            <a:r>
              <a:rPr lang="en-US" dirty="0"/>
              <a:t> </a:t>
            </a:r>
            <a:r>
              <a:rPr lang="en-US" dirty="0" err="1"/>
              <a:t>l'impegno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funzione</a:t>
            </a:r>
            <a:r>
              <a:rPr lang="en-US" dirty="0"/>
              <a:t>. </a:t>
            </a:r>
          </a:p>
          <a:p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festivi</a:t>
            </a:r>
            <a:r>
              <a:rPr lang="en-US" dirty="0"/>
              <a:t>, la </a:t>
            </a:r>
            <a:r>
              <a:rPr lang="en-US" dirty="0" err="1"/>
              <a:t>benedizione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impartita</a:t>
            </a:r>
            <a:r>
              <a:rPr lang="en-US" dirty="0"/>
              <a:t> </a:t>
            </a:r>
            <a:r>
              <a:rPr lang="en-US" dirty="0" err="1"/>
              <a:t>solennemente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discendenti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Aronne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chiamano</a:t>
            </a:r>
            <a:r>
              <a:rPr lang="en-US" dirty="0"/>
              <a:t> </a:t>
            </a:r>
            <a:r>
              <a:rPr lang="en-US" i="1" dirty="0" err="1"/>
              <a:t>Cohanim</a:t>
            </a:r>
            <a:r>
              <a:rPr lang="en-US" i="1" dirty="0"/>
              <a:t>,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Sacerdoti</a:t>
            </a:r>
            <a:r>
              <a:rPr lang="en-US" dirty="0"/>
              <a:t> (pl.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Cohen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IL RABBINATO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Il </a:t>
            </a:r>
            <a:r>
              <a:rPr lang="en-US" dirty="0" err="1"/>
              <a:t>Rabbino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u="sng" dirty="0"/>
              <a:t>maestro</a:t>
            </a:r>
            <a:r>
              <a:rPr lang="en-US" dirty="0"/>
              <a:t>, </a:t>
            </a:r>
            <a:r>
              <a:rPr lang="en-US" u="sng" dirty="0" err="1"/>
              <a:t>presidente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funzioni</a:t>
            </a:r>
            <a:r>
              <a:rPr lang="en-US" dirty="0"/>
              <a:t> </a:t>
            </a:r>
            <a:r>
              <a:rPr lang="en-US" dirty="0" err="1"/>
              <a:t>religiose</a:t>
            </a:r>
            <a:r>
              <a:rPr lang="en-US" dirty="0"/>
              <a:t>, </a:t>
            </a:r>
            <a:r>
              <a:rPr lang="en-US" u="sng" dirty="0" err="1"/>
              <a:t>giudice</a:t>
            </a:r>
            <a:r>
              <a:rPr lang="en-US" dirty="0"/>
              <a:t>, </a:t>
            </a:r>
            <a:r>
              <a:rPr lang="en-US" u="sng" dirty="0" err="1"/>
              <a:t>assistente</a:t>
            </a:r>
            <a:r>
              <a:rPr lang="en-US" u="sng" dirty="0"/>
              <a:t> </a:t>
            </a:r>
            <a:r>
              <a:rPr lang="en-US" u="sng" dirty="0" err="1"/>
              <a:t>spirituale</a:t>
            </a:r>
            <a:r>
              <a:rPr lang="en-US" dirty="0"/>
              <a:t>. Si </a:t>
            </a:r>
            <a:r>
              <a:rPr lang="en-US" dirty="0" err="1"/>
              <a:t>esige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lunga</a:t>
            </a:r>
            <a:r>
              <a:rPr lang="en-US" dirty="0"/>
              <a:t> </a:t>
            </a:r>
            <a:r>
              <a:rPr lang="en-US" dirty="0" err="1"/>
              <a:t>formazione</a:t>
            </a:r>
            <a:r>
              <a:rPr lang="en-US" dirty="0"/>
              <a:t>, </a:t>
            </a:r>
            <a:r>
              <a:rPr lang="en-US" dirty="0" err="1"/>
              <a:t>oltre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buona</a:t>
            </a:r>
            <a:r>
              <a:rPr lang="en-US" dirty="0"/>
              <a:t> </a:t>
            </a:r>
            <a:r>
              <a:rPr lang="en-US" dirty="0" err="1"/>
              <a:t>conoscenza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lingua </a:t>
            </a:r>
            <a:r>
              <a:rPr lang="en-US" dirty="0" err="1"/>
              <a:t>ebraica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liturgia</a:t>
            </a:r>
            <a:r>
              <a:rPr lang="en-US" dirty="0"/>
              <a:t>.  </a:t>
            </a:r>
          </a:p>
          <a:p>
            <a:r>
              <a:rPr lang="en-US" dirty="0"/>
              <a:t>È </a:t>
            </a:r>
            <a:r>
              <a:rPr lang="en-US" u="sng" dirty="0"/>
              <a:t>maestro</a:t>
            </a:r>
            <a:r>
              <a:rPr lang="en-US" dirty="0"/>
              <a:t>, </a:t>
            </a:r>
            <a:r>
              <a:rPr lang="en-US" dirty="0" err="1"/>
              <a:t>impegnato</a:t>
            </a:r>
            <a:r>
              <a:rPr lang="en-US" dirty="0"/>
              <a:t> </a:t>
            </a:r>
            <a:r>
              <a:rPr lang="en-US" dirty="0" err="1"/>
              <a:t>nell'educazione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bambini, </a:t>
            </a:r>
            <a:r>
              <a:rPr lang="en-US" dirty="0" err="1"/>
              <a:t>nell'istruzione</a:t>
            </a:r>
            <a:r>
              <a:rPr lang="en-US" dirty="0"/>
              <a:t> </a:t>
            </a:r>
            <a:r>
              <a:rPr lang="en-US" dirty="0" err="1"/>
              <a:t>religiosa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ragazzi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ragazze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sinagoga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questioni</a:t>
            </a:r>
            <a:r>
              <a:rPr lang="en-US" dirty="0"/>
              <a:t> </a:t>
            </a:r>
            <a:r>
              <a:rPr lang="en-US" dirty="0" err="1"/>
              <a:t>rituali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liturgiche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err="1"/>
              <a:t>Presiede</a:t>
            </a:r>
            <a:r>
              <a:rPr lang="en-US" u="sng" dirty="0"/>
              <a:t> le </a:t>
            </a:r>
            <a:r>
              <a:rPr lang="en-US" u="sng" dirty="0" err="1"/>
              <a:t>funzioni</a:t>
            </a:r>
            <a:r>
              <a:rPr lang="en-US" u="sng" dirty="0"/>
              <a:t> </a:t>
            </a:r>
            <a:r>
              <a:rPr lang="en-US" u="sng" dirty="0" err="1"/>
              <a:t>religiose</a:t>
            </a:r>
            <a:r>
              <a:rPr lang="en-US" u="sng" dirty="0"/>
              <a:t> </a:t>
            </a:r>
            <a:r>
              <a:rPr lang="en-US" dirty="0"/>
              <a:t>al </a:t>
            </a:r>
            <a:r>
              <a:rPr lang="en-US" dirty="0" err="1"/>
              <a:t>Sabato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le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festività</a:t>
            </a:r>
            <a:r>
              <a:rPr lang="en-US" dirty="0"/>
              <a:t>. Di </a:t>
            </a:r>
            <a:r>
              <a:rPr lang="en-US" dirty="0" err="1"/>
              <a:t>regola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presente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circoncisioni</a:t>
            </a:r>
            <a:r>
              <a:rPr lang="en-US" dirty="0"/>
              <a:t>,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cerimonie</a:t>
            </a:r>
            <a:r>
              <a:rPr lang="en-US" dirty="0"/>
              <a:t> per la </a:t>
            </a:r>
            <a:r>
              <a:rPr lang="en-US" dirty="0" err="1"/>
              <a:t>maggior</a:t>
            </a:r>
            <a:r>
              <a:rPr lang="en-US" dirty="0"/>
              <a:t> </a:t>
            </a:r>
            <a:r>
              <a:rPr lang="en-US" dirty="0" err="1"/>
              <a:t>età</a:t>
            </a:r>
            <a:r>
              <a:rPr lang="en-US" dirty="0"/>
              <a:t>,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matrimoni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funerali</a:t>
            </a:r>
            <a:r>
              <a:rPr lang="en-US" dirty="0"/>
              <a:t>. </a:t>
            </a:r>
          </a:p>
          <a:p>
            <a:r>
              <a:rPr lang="en-US" u="sng" dirty="0"/>
              <a:t>È </a:t>
            </a:r>
            <a:r>
              <a:rPr lang="en-US" u="sng" dirty="0" err="1"/>
              <a:t>giudice</a:t>
            </a:r>
            <a:r>
              <a:rPr lang="en-US" dirty="0"/>
              <a:t>. Di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competenza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u="sng" dirty="0" err="1"/>
              <a:t>diritto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famiglia</a:t>
            </a:r>
            <a:r>
              <a:rPr lang="en-US" dirty="0"/>
              <a:t>. Le cause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sottoposte</a:t>
            </a:r>
            <a:r>
              <a:rPr lang="en-US" dirty="0"/>
              <a:t> a un </a:t>
            </a:r>
            <a:r>
              <a:rPr lang="en-US" dirty="0" err="1"/>
              <a:t>tribunale</a:t>
            </a:r>
            <a:r>
              <a:rPr lang="en-US" dirty="0"/>
              <a:t> </a:t>
            </a:r>
            <a:r>
              <a:rPr lang="en-US" dirty="0" err="1"/>
              <a:t>rabbinico</a:t>
            </a:r>
            <a:r>
              <a:rPr lang="en-US" dirty="0"/>
              <a:t>, </a:t>
            </a:r>
            <a:r>
              <a:rPr lang="en-US" dirty="0" err="1"/>
              <a:t>composto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rabbini</a:t>
            </a:r>
            <a:r>
              <a:rPr lang="en-US" dirty="0"/>
              <a:t>. A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fa</a:t>
            </a:r>
            <a:r>
              <a:rPr lang="en-US" dirty="0"/>
              <a:t> capo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controllo</a:t>
            </a:r>
            <a:r>
              <a:rPr lang="en-US" dirty="0"/>
              <a:t> </a:t>
            </a:r>
            <a:r>
              <a:rPr lang="en-US" dirty="0" err="1"/>
              <a:t>dell'</a:t>
            </a:r>
            <a:r>
              <a:rPr lang="en-US" u="sng" dirty="0" err="1"/>
              <a:t>alimentazione</a:t>
            </a:r>
            <a:r>
              <a:rPr lang="en-US" dirty="0"/>
              <a:t> </a:t>
            </a:r>
            <a:r>
              <a:rPr lang="en-US" dirty="0" err="1"/>
              <a:t>rituale</a:t>
            </a:r>
            <a:r>
              <a:rPr lang="en-US" dirty="0"/>
              <a:t> (Casher)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istituzioni</a:t>
            </a:r>
            <a:r>
              <a:rPr lang="en-US" dirty="0"/>
              <a:t> </a:t>
            </a:r>
            <a:r>
              <a:rPr lang="en-US" dirty="0" err="1"/>
              <a:t>comunitarie</a:t>
            </a:r>
            <a:r>
              <a:rPr lang="en-US" dirty="0"/>
              <a:t>. </a:t>
            </a:r>
          </a:p>
          <a:p>
            <a:r>
              <a:rPr lang="en-US" dirty="0" err="1"/>
              <a:t>Inoltre</a:t>
            </a:r>
            <a:r>
              <a:rPr lang="en-US" dirty="0"/>
              <a:t> </a:t>
            </a:r>
            <a:r>
              <a:rPr lang="en-US" u="sng" dirty="0" err="1"/>
              <a:t>svolge</a:t>
            </a:r>
            <a:r>
              <a:rPr lang="en-US" u="sng" dirty="0"/>
              <a:t> </a:t>
            </a:r>
            <a:r>
              <a:rPr lang="en-US" u="sng" dirty="0" err="1"/>
              <a:t>assistenza</a:t>
            </a:r>
            <a:r>
              <a:rPr lang="en-US" u="sng" dirty="0"/>
              <a:t> </a:t>
            </a:r>
            <a:r>
              <a:rPr lang="en-US" u="sng" dirty="0" err="1"/>
              <a:t>spirituale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militari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,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malati</a:t>
            </a:r>
            <a:r>
              <a:rPr lang="en-US" dirty="0"/>
              <a:t> </a:t>
            </a:r>
            <a:r>
              <a:rPr lang="en-US" dirty="0" err="1"/>
              <a:t>ricoverati</a:t>
            </a:r>
            <a:r>
              <a:rPr lang="en-US" dirty="0"/>
              <a:t> in </a:t>
            </a:r>
            <a:r>
              <a:rPr lang="en-US" dirty="0" err="1"/>
              <a:t>istituti</a:t>
            </a:r>
            <a:r>
              <a:rPr lang="en-US" dirty="0"/>
              <a:t> </a:t>
            </a:r>
            <a:r>
              <a:rPr lang="en-US" dirty="0" err="1"/>
              <a:t>ospedalieri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in case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cura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riposo</a:t>
            </a:r>
            <a:r>
              <a:rPr lang="en-US" dirty="0"/>
              <a:t>,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detenuti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richiesta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familiari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proprio</a:t>
            </a:r>
            <a:r>
              <a:rPr lang="en-US" dirty="0"/>
              <a:t> </a:t>
            </a:r>
            <a:r>
              <a:rPr lang="en-US" dirty="0" err="1"/>
              <a:t>territorio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u="sng" dirty="0"/>
              <a:t>vita </a:t>
            </a:r>
            <a:r>
              <a:rPr lang="en-US" u="sng" dirty="0" err="1"/>
              <a:t>personale</a:t>
            </a:r>
            <a:r>
              <a:rPr lang="en-US" dirty="0"/>
              <a:t>, </a:t>
            </a:r>
            <a:r>
              <a:rPr lang="en-US" dirty="0" err="1"/>
              <a:t>dopo</a:t>
            </a:r>
            <a:r>
              <a:rPr lang="en-US" dirty="0"/>
              <a:t> un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u="sng" dirty="0" err="1"/>
              <a:t>studi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conseguimento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un </a:t>
            </a:r>
            <a:r>
              <a:rPr lang="en-US" dirty="0" err="1"/>
              <a:t>titolo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scuola</a:t>
            </a:r>
            <a:r>
              <a:rPr lang="en-US" dirty="0"/>
              <a:t> </a:t>
            </a:r>
            <a:r>
              <a:rPr lang="en-US" dirty="0" err="1"/>
              <a:t>secondaria</a:t>
            </a:r>
            <a:r>
              <a:rPr lang="en-US" dirty="0"/>
              <a:t> </a:t>
            </a:r>
            <a:r>
              <a:rPr lang="en-US" dirty="0" err="1"/>
              <a:t>superiore</a:t>
            </a:r>
            <a:r>
              <a:rPr lang="en-US" dirty="0"/>
              <a:t>, per </a:t>
            </a:r>
            <a:r>
              <a:rPr lang="en-US" dirty="0" err="1"/>
              <a:t>praticare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magistero</a:t>
            </a:r>
            <a:r>
              <a:rPr lang="en-US" dirty="0"/>
              <a:t> </a:t>
            </a:r>
            <a:r>
              <a:rPr lang="en-US" dirty="0" err="1"/>
              <a:t>rabbinico</a:t>
            </a:r>
            <a:r>
              <a:rPr lang="en-US" dirty="0"/>
              <a:t>,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ottenere</a:t>
            </a:r>
            <a:r>
              <a:rPr lang="en-US" dirty="0"/>
              <a:t> </a:t>
            </a:r>
            <a:r>
              <a:rPr lang="en-US" u="sng" dirty="0" err="1"/>
              <a:t>una</a:t>
            </a:r>
            <a:r>
              <a:rPr lang="en-US" u="sng" dirty="0"/>
              <a:t> </a:t>
            </a:r>
            <a:r>
              <a:rPr lang="en-US" u="sng" dirty="0" err="1"/>
              <a:t>laurea</a:t>
            </a:r>
            <a:r>
              <a:rPr lang="en-US" u="sng" dirty="0"/>
              <a:t> </a:t>
            </a:r>
            <a:r>
              <a:rPr lang="en-US" u="sng" dirty="0" err="1"/>
              <a:t>rabbinica</a:t>
            </a:r>
            <a:r>
              <a:rPr lang="en-US" dirty="0"/>
              <a:t> </a:t>
            </a:r>
            <a:r>
              <a:rPr lang="en-US" dirty="0" err="1"/>
              <a:t>rilasciata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un </a:t>
            </a:r>
            <a:r>
              <a:rPr lang="en-US" u="sng" dirty="0" err="1"/>
              <a:t>Collegio</a:t>
            </a:r>
            <a:r>
              <a:rPr lang="en-US" u="sng" dirty="0"/>
              <a:t> </a:t>
            </a:r>
            <a:r>
              <a:rPr lang="en-US" u="sng" dirty="0" err="1"/>
              <a:t>Rabbinico</a:t>
            </a:r>
            <a:r>
              <a:rPr lang="en-US" u="sng" dirty="0"/>
              <a:t> </a:t>
            </a:r>
            <a:r>
              <a:rPr lang="en-US" dirty="0" err="1"/>
              <a:t>o</a:t>
            </a:r>
            <a:r>
              <a:rPr lang="en-US" dirty="0"/>
              <a:t> un diploma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cultura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 </a:t>
            </a:r>
            <a:r>
              <a:rPr lang="en-US" dirty="0" err="1"/>
              <a:t>rilasciato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altre</a:t>
            </a:r>
            <a:r>
              <a:rPr lang="en-US" dirty="0"/>
              <a:t> </a:t>
            </a:r>
            <a:r>
              <a:rPr lang="en-US" dirty="0" err="1"/>
              <a:t>Scuole</a:t>
            </a:r>
            <a:r>
              <a:rPr lang="en-US" dirty="0"/>
              <a:t> </a:t>
            </a:r>
            <a:r>
              <a:rPr lang="en-US" dirty="0" err="1"/>
              <a:t>Rabbiniche</a:t>
            </a:r>
            <a:r>
              <a:rPr lang="en-US" dirty="0"/>
              <a:t>.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Rabbino</a:t>
            </a:r>
            <a:r>
              <a:rPr lang="en-US" dirty="0"/>
              <a:t> </a:t>
            </a:r>
            <a:r>
              <a:rPr lang="en-US" dirty="0" err="1"/>
              <a:t>possiede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seconda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terza</a:t>
            </a:r>
            <a:r>
              <a:rPr lang="en-US" dirty="0"/>
              <a:t> </a:t>
            </a:r>
            <a:r>
              <a:rPr lang="en-US" dirty="0" err="1"/>
              <a:t>laurea</a:t>
            </a:r>
            <a:r>
              <a:rPr lang="en-US" dirty="0"/>
              <a:t> in </a:t>
            </a:r>
            <a:r>
              <a:rPr lang="en-US" dirty="0" err="1"/>
              <a:t>altre</a:t>
            </a:r>
            <a:r>
              <a:rPr lang="en-US" dirty="0"/>
              <a:t> discipline. Di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importanza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u="sng" dirty="0" err="1"/>
              <a:t>formazione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un </a:t>
            </a:r>
            <a:r>
              <a:rPr lang="en-US" u="sng" dirty="0" err="1"/>
              <a:t>suo</a:t>
            </a:r>
            <a:r>
              <a:rPr lang="en-US" u="sng" dirty="0"/>
              <a:t> </a:t>
            </a:r>
            <a:r>
              <a:rPr lang="en-US" u="sng" dirty="0" err="1"/>
              <a:t>nucleo</a:t>
            </a:r>
            <a:r>
              <a:rPr lang="en-US" u="sng" dirty="0"/>
              <a:t> </a:t>
            </a:r>
            <a:r>
              <a:rPr lang="en-US" u="sng" dirty="0" err="1"/>
              <a:t>familiare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discendenza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LA GIORNATA, LA SETTIMANA E L’ANNO EBRAICO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giornata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, </a:t>
            </a:r>
            <a:r>
              <a:rPr lang="en-US" dirty="0" err="1"/>
              <a:t>dal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risveglio</a:t>
            </a:r>
            <a:r>
              <a:rPr lang="en-US" dirty="0"/>
              <a:t> </a:t>
            </a:r>
            <a:r>
              <a:rPr lang="en-US" dirty="0" err="1"/>
              <a:t>mattutino</a:t>
            </a:r>
            <a:r>
              <a:rPr lang="en-US" dirty="0"/>
              <a:t>,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regolata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atti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spirituali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sottostanno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volontà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. «</a:t>
            </a:r>
            <a:r>
              <a:rPr lang="en-US" dirty="0" err="1"/>
              <a:t>Siate</a:t>
            </a:r>
            <a:r>
              <a:rPr lang="en-US" dirty="0"/>
              <a:t> </a:t>
            </a:r>
            <a:r>
              <a:rPr lang="en-US" dirty="0" err="1"/>
              <a:t>santi</a:t>
            </a:r>
            <a:r>
              <a:rPr lang="en-US" dirty="0"/>
              <a:t> </a:t>
            </a:r>
            <a:r>
              <a:rPr lang="en-US" dirty="0" err="1"/>
              <a:t>perché</a:t>
            </a:r>
            <a:r>
              <a:rPr lang="en-US" dirty="0"/>
              <a:t> Santo </a:t>
            </a:r>
            <a:r>
              <a:rPr lang="en-US" dirty="0" err="1"/>
              <a:t>sono</a:t>
            </a:r>
            <a:r>
              <a:rPr lang="en-US" dirty="0"/>
              <a:t> Io, </a:t>
            </a:r>
            <a:r>
              <a:rPr lang="en-US" dirty="0" err="1"/>
              <a:t>il</a:t>
            </a:r>
            <a:r>
              <a:rPr lang="en-US" dirty="0"/>
              <a:t> Signore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vostro</a:t>
            </a:r>
            <a:r>
              <a:rPr lang="en-US" dirty="0"/>
              <a:t>» (</a:t>
            </a:r>
            <a:r>
              <a:rPr lang="en-US" dirty="0" err="1"/>
              <a:t>Lv</a:t>
            </a:r>
            <a:r>
              <a:rPr lang="en-US" dirty="0"/>
              <a:t> 19,2).</a:t>
            </a:r>
          </a:p>
          <a:p>
            <a:r>
              <a:rPr lang="en-US" dirty="0"/>
              <a:t>Prima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preghiere</a:t>
            </a:r>
            <a:r>
              <a:rPr lang="en-US" dirty="0"/>
              <a:t> del </a:t>
            </a:r>
            <a:r>
              <a:rPr lang="en-US" dirty="0" err="1"/>
              <a:t>mattino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procede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u="sng" dirty="0" err="1"/>
              <a:t>lavanda</a:t>
            </a:r>
            <a:r>
              <a:rPr lang="en-US" u="sng" dirty="0"/>
              <a:t> </a:t>
            </a:r>
            <a:r>
              <a:rPr lang="en-US" u="sng" dirty="0" err="1"/>
              <a:t>delle</a:t>
            </a:r>
            <a:r>
              <a:rPr lang="en-US" u="sng" dirty="0"/>
              <a:t> </a:t>
            </a:r>
            <a:r>
              <a:rPr lang="en-US" u="sng" dirty="0" err="1"/>
              <a:t>mani</a:t>
            </a:r>
            <a:r>
              <a:rPr lang="en-US" dirty="0"/>
              <a:t>. </a:t>
            </a:r>
            <a:r>
              <a:rPr lang="en-US" dirty="0" err="1"/>
              <a:t>L'acqua</a:t>
            </a:r>
            <a:r>
              <a:rPr lang="en-US" dirty="0"/>
              <a:t>, </a:t>
            </a:r>
            <a:r>
              <a:rPr lang="en-US" dirty="0" err="1"/>
              <a:t>simbolo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purezza</a:t>
            </a:r>
            <a:r>
              <a:rPr lang="en-US" dirty="0"/>
              <a:t>,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versata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volte.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Il </a:t>
            </a:r>
            <a:r>
              <a:rPr lang="en-US" dirty="0" err="1"/>
              <a:t>dovere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studiare</a:t>
            </a:r>
            <a:r>
              <a:rPr lang="en-US" dirty="0"/>
              <a:t> la </a:t>
            </a:r>
            <a:r>
              <a:rPr lang="en-US" dirty="0" err="1"/>
              <a:t>Torà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ripetutamente</a:t>
            </a:r>
            <a:r>
              <a:rPr lang="en-US" dirty="0"/>
              <a:t> </a:t>
            </a:r>
            <a:r>
              <a:rPr lang="en-US" dirty="0" err="1"/>
              <a:t>indicato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Scritture</a:t>
            </a:r>
            <a:r>
              <a:rPr lang="en-US" dirty="0"/>
              <a:t> per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dell'esistenza</a:t>
            </a:r>
            <a:r>
              <a:rPr lang="en-US" dirty="0"/>
              <a:t>. Il </a:t>
            </a:r>
            <a:r>
              <a:rPr lang="en-US" u="sng" dirty="0"/>
              <a:t>padre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famiglia</a:t>
            </a:r>
            <a:r>
              <a:rPr lang="en-US" u="sng" dirty="0"/>
              <a:t> ha </a:t>
            </a:r>
            <a:r>
              <a:rPr lang="en-US" u="sng" dirty="0" err="1"/>
              <a:t>l'obbligo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far </a:t>
            </a:r>
            <a:r>
              <a:rPr lang="en-US" u="sng" dirty="0" err="1"/>
              <a:t>istruire</a:t>
            </a:r>
            <a:r>
              <a:rPr lang="en-US" u="sng" dirty="0"/>
              <a:t> </a:t>
            </a:r>
            <a:r>
              <a:rPr lang="en-US" u="sng" dirty="0" err="1"/>
              <a:t>o</a:t>
            </a:r>
            <a:r>
              <a:rPr lang="en-US" u="sng" dirty="0"/>
              <a:t> </a:t>
            </a:r>
            <a:r>
              <a:rPr lang="en-US" u="sng" dirty="0" err="1"/>
              <a:t>istruire</a:t>
            </a:r>
            <a:r>
              <a:rPr lang="en-US" u="sng" dirty="0"/>
              <a:t> in </a:t>
            </a:r>
            <a:r>
              <a:rPr lang="en-US" u="sng" dirty="0" err="1"/>
              <a:t>essa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proprio</a:t>
            </a:r>
            <a:r>
              <a:rPr lang="en-US" dirty="0"/>
              <a:t> </a:t>
            </a:r>
            <a:r>
              <a:rPr lang="en-US" dirty="0" err="1"/>
              <a:t>figlio</a:t>
            </a:r>
            <a:r>
              <a:rPr lang="en-US" dirty="0"/>
              <a:t>, sin </a:t>
            </a:r>
            <a:r>
              <a:rPr lang="en-US" dirty="0" err="1"/>
              <a:t>dalla</a:t>
            </a:r>
            <a:r>
              <a:rPr lang="en-US" dirty="0"/>
              <a:t> prima </a:t>
            </a:r>
            <a:r>
              <a:rPr lang="en-US" dirty="0" err="1"/>
              <a:t>giovinezza</a:t>
            </a:r>
            <a:r>
              <a:rPr lang="en-US" dirty="0"/>
              <a:t>. </a:t>
            </a:r>
          </a:p>
          <a:p>
            <a:r>
              <a:rPr lang="en-US" dirty="0" err="1"/>
              <a:t>Collegata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studio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i="1" dirty="0" err="1"/>
              <a:t>preghiera</a:t>
            </a:r>
            <a:r>
              <a:rPr lang="en-US" i="1" dirty="0"/>
              <a:t>. </a:t>
            </a:r>
            <a:r>
              <a:rPr lang="en-US" dirty="0"/>
              <a:t>Questa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Tefillà</a:t>
            </a:r>
            <a:r>
              <a:rPr lang="en-US" dirty="0"/>
              <a:t>) </a:t>
            </a:r>
            <a:r>
              <a:rPr lang="en-US" dirty="0" err="1"/>
              <a:t>consiste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propriamente</a:t>
            </a:r>
            <a:r>
              <a:rPr lang="en-US" dirty="0"/>
              <a:t> </a:t>
            </a:r>
            <a:r>
              <a:rPr lang="en-US" dirty="0" err="1"/>
              <a:t>nell'esprimere</a:t>
            </a:r>
            <a:r>
              <a:rPr lang="en-US" dirty="0"/>
              <a:t> </a:t>
            </a:r>
            <a:r>
              <a:rPr lang="en-US" u="sng" dirty="0"/>
              <a:t>un </a:t>
            </a:r>
            <a:r>
              <a:rPr lang="en-US" u="sng" dirty="0" err="1"/>
              <a:t>pensiero</a:t>
            </a:r>
            <a:r>
              <a:rPr lang="en-US" u="sng" dirty="0"/>
              <a:t> </a:t>
            </a:r>
            <a:r>
              <a:rPr lang="en-US" u="sng" dirty="0" err="1"/>
              <a:t>o</a:t>
            </a:r>
            <a:r>
              <a:rPr lang="en-US" u="sng" dirty="0"/>
              <a:t> un </a:t>
            </a:r>
            <a:r>
              <a:rPr lang="en-US" u="sng" dirty="0" err="1"/>
              <a:t>sentimento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l'uomo</a:t>
            </a:r>
            <a:r>
              <a:rPr lang="en-US" dirty="0"/>
              <a:t> </a:t>
            </a:r>
            <a:r>
              <a:rPr lang="en-US" dirty="0" err="1"/>
              <a:t>fa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confronti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u="sng" dirty="0" err="1"/>
              <a:t>perché</a:t>
            </a:r>
            <a:r>
              <a:rPr lang="en-US" u="sng" dirty="0"/>
              <a:t> </a:t>
            </a:r>
            <a:r>
              <a:rPr lang="en-US" u="sng" dirty="0" err="1"/>
              <a:t>si</a:t>
            </a:r>
            <a:r>
              <a:rPr lang="en-US" u="sng" dirty="0"/>
              <a:t> </a:t>
            </a:r>
            <a:r>
              <a:rPr lang="en-US" u="sng" dirty="0" err="1"/>
              <a:t>adempiano</a:t>
            </a:r>
            <a:r>
              <a:rPr lang="en-US" u="sng" dirty="0"/>
              <a:t>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suoi</a:t>
            </a:r>
            <a:r>
              <a:rPr lang="en-US" u="sng" dirty="0"/>
              <a:t> </a:t>
            </a:r>
            <a:r>
              <a:rPr lang="en-US" u="sng" dirty="0" err="1"/>
              <a:t>desideri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dirty="0" err="1"/>
              <a:t>giornaliera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 </a:t>
            </a:r>
            <a:r>
              <a:rPr lang="en-US" i="1" dirty="0" err="1"/>
              <a:t>Tefillà</a:t>
            </a:r>
            <a:r>
              <a:rPr lang="en-US" i="1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recitata</a:t>
            </a:r>
            <a:r>
              <a:rPr lang="en-US" dirty="0"/>
              <a:t> </a:t>
            </a:r>
            <a:r>
              <a:rPr lang="en-US" dirty="0" err="1"/>
              <a:t>quotidianamente</a:t>
            </a:r>
            <a:r>
              <a:rPr lang="en-US" dirty="0"/>
              <a:t> secondo il </a:t>
            </a:r>
            <a:r>
              <a:rPr lang="en-US" dirty="0" err="1"/>
              <a:t>rito</a:t>
            </a:r>
            <a:r>
              <a:rPr lang="en-US" dirty="0"/>
              <a:t> in </a:t>
            </a:r>
            <a:r>
              <a:rPr lang="en-US" dirty="0" err="1"/>
              <a:t>uso</a:t>
            </a:r>
            <a:r>
              <a:rPr lang="en-US" dirty="0"/>
              <a:t>. Segue un </a:t>
            </a:r>
            <a:r>
              <a:rPr lang="en-US" dirty="0" err="1"/>
              <a:t>ritmo</a:t>
            </a:r>
            <a:r>
              <a:rPr lang="en-US" dirty="0"/>
              <a:t> </a:t>
            </a:r>
            <a:r>
              <a:rPr lang="en-US" dirty="0" err="1"/>
              <a:t>stabilito</a:t>
            </a:r>
            <a:r>
              <a:rPr lang="en-US" dirty="0"/>
              <a:t>, in determinate ore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giornata</a:t>
            </a:r>
            <a:r>
              <a:rPr lang="en-US" dirty="0"/>
              <a:t>.</a:t>
            </a:r>
          </a:p>
          <a:p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recitano</a:t>
            </a:r>
            <a:r>
              <a:rPr lang="en-US" dirty="0"/>
              <a:t> </a:t>
            </a:r>
            <a:r>
              <a:rPr lang="en-US" u="sng" dirty="0" err="1"/>
              <a:t>tre</a:t>
            </a:r>
            <a:r>
              <a:rPr lang="en-US" u="sng" dirty="0"/>
              <a:t> </a:t>
            </a:r>
            <a:r>
              <a:rPr lang="en-US" i="1" u="sng" dirty="0" err="1"/>
              <a:t>Tefilloth</a:t>
            </a:r>
            <a:r>
              <a:rPr lang="en-US" dirty="0"/>
              <a:t> (pl.</a:t>
            </a:r>
            <a:r>
              <a:rPr lang="en-US" i="1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 err="1"/>
              <a:t>Tefillà</a:t>
            </a:r>
            <a:r>
              <a:rPr lang="en-US" i="1" dirty="0"/>
              <a:t>). </a:t>
            </a:r>
            <a:r>
              <a:rPr lang="en-US" dirty="0" err="1"/>
              <a:t>Sono</a:t>
            </a:r>
            <a:r>
              <a:rPr lang="en-US" dirty="0"/>
              <a:t>: </a:t>
            </a:r>
            <a:r>
              <a:rPr lang="en-US" i="1" dirty="0" err="1"/>
              <a:t>Shacrit</a:t>
            </a:r>
            <a:r>
              <a:rPr lang="en-US" i="1" dirty="0"/>
              <a:t>, </a:t>
            </a:r>
            <a:r>
              <a:rPr lang="en-US" i="1" dirty="0" err="1"/>
              <a:t>Minchà</a:t>
            </a:r>
            <a:r>
              <a:rPr lang="en-US" i="1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i="1" dirty="0" err="1"/>
              <a:t>Arvith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- </a:t>
            </a:r>
            <a:r>
              <a:rPr lang="en-US" i="1" dirty="0" err="1"/>
              <a:t>Shacrit</a:t>
            </a:r>
            <a:r>
              <a:rPr lang="en-US" i="1" dirty="0"/>
              <a:t>: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preghiera</a:t>
            </a:r>
            <a:r>
              <a:rPr lang="en-US" dirty="0"/>
              <a:t> del </a:t>
            </a:r>
            <a:r>
              <a:rPr lang="en-US" dirty="0" err="1"/>
              <a:t>mattino</a:t>
            </a:r>
            <a:r>
              <a:rPr lang="en-US" dirty="0"/>
              <a:t>;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estesa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recita</a:t>
            </a:r>
            <a:r>
              <a:rPr lang="en-US" dirty="0"/>
              <a:t> </a:t>
            </a:r>
            <a:r>
              <a:rPr lang="en-US" dirty="0" err="1"/>
              <a:t>quattro</a:t>
            </a:r>
            <a:r>
              <a:rPr lang="en-US" dirty="0"/>
              <a:t> ore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l'alba</a:t>
            </a:r>
            <a:r>
              <a:rPr lang="en-US" dirty="0"/>
              <a:t>. È la prima </a:t>
            </a:r>
            <a:r>
              <a:rPr lang="en-US" i="1" dirty="0" err="1"/>
              <a:t>Tefillà</a:t>
            </a:r>
            <a:r>
              <a:rPr lang="en-US" i="1" dirty="0"/>
              <a:t> </a:t>
            </a:r>
            <a:r>
              <a:rPr lang="en-US" dirty="0" err="1"/>
              <a:t>e</a:t>
            </a:r>
            <a:r>
              <a:rPr lang="en-US" dirty="0"/>
              <a:t> la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solenne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i="1" dirty="0" err="1"/>
              <a:t>Minchà</a:t>
            </a:r>
            <a:r>
              <a:rPr lang="en-US" i="1" dirty="0"/>
              <a:t>: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preghiera</a:t>
            </a:r>
            <a:r>
              <a:rPr lang="en-US" dirty="0"/>
              <a:t> del </a:t>
            </a:r>
            <a:r>
              <a:rPr lang="en-US" dirty="0" err="1"/>
              <a:t>pomeriggio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seconda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i="1" dirty="0" err="1"/>
              <a:t>Arvith</a:t>
            </a:r>
            <a:r>
              <a:rPr lang="en-US" i="1" dirty="0"/>
              <a:t>: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terza</a:t>
            </a:r>
            <a:r>
              <a:rPr lang="en-US" dirty="0"/>
              <a:t>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dirty="0" err="1"/>
              <a:t>giornaliera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recita</a:t>
            </a:r>
            <a:r>
              <a:rPr lang="en-US" dirty="0"/>
              <a:t> </a:t>
            </a:r>
            <a:r>
              <a:rPr lang="en-US" dirty="0" err="1"/>
              <a:t>poco</a:t>
            </a:r>
            <a:r>
              <a:rPr lang="en-US" dirty="0"/>
              <a:t> prima </a:t>
            </a:r>
            <a:r>
              <a:rPr lang="en-US" dirty="0" err="1"/>
              <a:t>dell'inizio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notte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</a:t>
            </a:r>
            <a:r>
              <a:rPr lang="en-US" dirty="0" err="1"/>
              <a:t>nucleo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i="1" dirty="0" err="1"/>
              <a:t>Tefilloth</a:t>
            </a:r>
            <a:r>
              <a:rPr lang="en-US" i="1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composto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19 </a:t>
            </a:r>
            <a:r>
              <a:rPr lang="en-US" dirty="0" err="1"/>
              <a:t>benedizioni</a:t>
            </a:r>
            <a:r>
              <a:rPr lang="en-US" dirty="0"/>
              <a:t>, in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i="1" dirty="0" err="1"/>
              <a:t>Beracoth</a:t>
            </a:r>
            <a:r>
              <a:rPr lang="en-US" dirty="0"/>
              <a:t> (pl.</a:t>
            </a:r>
            <a:r>
              <a:rPr lang="en-US" i="1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 err="1"/>
              <a:t>Beracà</a:t>
            </a:r>
            <a:r>
              <a:rPr lang="en-US" i="1" dirty="0"/>
              <a:t>).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recitano</a:t>
            </a:r>
            <a:r>
              <a:rPr lang="en-US" dirty="0"/>
              <a:t> </a:t>
            </a:r>
            <a:r>
              <a:rPr lang="en-US" dirty="0" err="1"/>
              <a:t>stando</a:t>
            </a:r>
            <a:r>
              <a:rPr lang="en-US" dirty="0"/>
              <a:t> in </a:t>
            </a:r>
            <a:r>
              <a:rPr lang="en-US" dirty="0" err="1"/>
              <a:t>piedi</a:t>
            </a:r>
            <a:r>
              <a:rPr lang="en-US" dirty="0"/>
              <a:t> (per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dette</a:t>
            </a:r>
            <a:r>
              <a:rPr lang="en-US" dirty="0"/>
              <a:t> </a:t>
            </a:r>
            <a:r>
              <a:rPr lang="en-US" i="1" dirty="0" err="1"/>
              <a:t>Amidà</a:t>
            </a:r>
            <a:r>
              <a:rPr lang="en-US" i="1" dirty="0"/>
              <a:t>), </a:t>
            </a:r>
            <a:r>
              <a:rPr lang="en-US" dirty="0" err="1"/>
              <a:t>rivolti</a:t>
            </a:r>
            <a:r>
              <a:rPr lang="en-US" dirty="0"/>
              <a:t> verso </a:t>
            </a:r>
            <a:r>
              <a:rPr lang="en-US" dirty="0" err="1"/>
              <a:t>Gerusalemme</a:t>
            </a:r>
            <a:r>
              <a:rPr lang="en-US" dirty="0"/>
              <a:t>, </a:t>
            </a:r>
            <a:r>
              <a:rPr lang="en-US" dirty="0" err="1"/>
              <a:t>simbolo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unità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diaspora</a:t>
            </a:r>
            <a:r>
              <a:rPr lang="en-US" dirty="0"/>
              <a:t>. Le </a:t>
            </a:r>
            <a:r>
              <a:rPr lang="en-US" u="sng" dirty="0"/>
              <a:t>prime </a:t>
            </a:r>
            <a:r>
              <a:rPr lang="en-US" u="sng" dirty="0" err="1"/>
              <a:t>tre</a:t>
            </a:r>
            <a:r>
              <a:rPr lang="en-US" u="sng" dirty="0"/>
              <a:t> </a:t>
            </a:r>
            <a:r>
              <a:rPr lang="en-US" u="sng" dirty="0" err="1"/>
              <a:t>benedizioni</a:t>
            </a:r>
            <a:r>
              <a:rPr lang="en-US" u="sng" dirty="0"/>
              <a:t> </a:t>
            </a:r>
            <a:r>
              <a:rPr lang="en-US" u="sng" dirty="0" err="1"/>
              <a:t>sono</a:t>
            </a:r>
            <a:r>
              <a:rPr lang="en-US" u="sng" dirty="0"/>
              <a:t> una lode</a:t>
            </a:r>
            <a:r>
              <a:rPr lang="en-US" dirty="0"/>
              <a:t> a </a:t>
            </a:r>
            <a:r>
              <a:rPr lang="en-US" dirty="0" err="1"/>
              <a:t>Dio</a:t>
            </a:r>
            <a:r>
              <a:rPr lang="en-US" dirty="0"/>
              <a:t>, scudo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patriarchi</a:t>
            </a:r>
            <a:r>
              <a:rPr lang="en-US" dirty="0"/>
              <a:t>, </a:t>
            </a:r>
            <a:r>
              <a:rPr lang="en-US" dirty="0" err="1"/>
              <a:t>onnipotente</a:t>
            </a:r>
            <a:r>
              <a:rPr lang="en-US" dirty="0"/>
              <a:t>, </a:t>
            </a:r>
            <a:r>
              <a:rPr lang="en-US" dirty="0" err="1"/>
              <a:t>grande</a:t>
            </a:r>
            <a:r>
              <a:rPr lang="en-US" dirty="0"/>
              <a:t> per </a:t>
            </a:r>
            <a:r>
              <a:rPr lang="en-US" dirty="0" err="1"/>
              <a:t>prodigi</a:t>
            </a:r>
            <a:r>
              <a:rPr lang="en-US" dirty="0"/>
              <a:t>. Le </a:t>
            </a:r>
            <a:r>
              <a:rPr lang="en-US" u="sng" dirty="0" err="1"/>
              <a:t>tredici</a:t>
            </a:r>
            <a:r>
              <a:rPr lang="en-US" u="sng" dirty="0"/>
              <a:t> </a:t>
            </a:r>
            <a:r>
              <a:rPr lang="en-US" u="sng" dirty="0" err="1"/>
              <a:t>intermedie</a:t>
            </a:r>
            <a:r>
              <a:rPr lang="en-US" u="sng" dirty="0"/>
              <a:t> </a:t>
            </a:r>
            <a:r>
              <a:rPr lang="en-US" u="sng" dirty="0" err="1"/>
              <a:t>sono</a:t>
            </a:r>
            <a:r>
              <a:rPr lang="en-US" u="sng" dirty="0"/>
              <a:t> </a:t>
            </a:r>
            <a:r>
              <a:rPr lang="en-US" u="sng" dirty="0" err="1"/>
              <a:t>preghiere</a:t>
            </a:r>
            <a:r>
              <a:rPr lang="en-US" u="sng" dirty="0"/>
              <a:t> di </a:t>
            </a:r>
            <a:r>
              <a:rPr lang="en-US" u="sng" dirty="0" err="1"/>
              <a:t>richiesta</a:t>
            </a:r>
            <a:r>
              <a:rPr lang="en-US" dirty="0"/>
              <a:t>,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s'invoca</a:t>
            </a:r>
            <a:r>
              <a:rPr lang="en-US" dirty="0"/>
              <a:t> il </a:t>
            </a:r>
            <a:r>
              <a:rPr lang="en-US" dirty="0" err="1"/>
              <a:t>soddisfacimento</a:t>
            </a:r>
            <a:r>
              <a:rPr lang="en-US" dirty="0"/>
              <a:t> di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necessità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e </a:t>
            </a:r>
            <a:r>
              <a:rPr lang="en-US" dirty="0" err="1"/>
              <a:t>spirituali</a:t>
            </a:r>
            <a:r>
              <a:rPr lang="en-US" dirty="0"/>
              <a:t>. Le </a:t>
            </a:r>
            <a:r>
              <a:rPr lang="en-US" u="sng" dirty="0" err="1"/>
              <a:t>ultime</a:t>
            </a:r>
            <a:r>
              <a:rPr lang="en-US" u="sng" dirty="0"/>
              <a:t> </a:t>
            </a:r>
            <a:r>
              <a:rPr lang="en-US" u="sng" dirty="0" err="1"/>
              <a:t>tre</a:t>
            </a:r>
            <a:r>
              <a:rPr lang="en-US" u="sng" dirty="0"/>
              <a:t> </a:t>
            </a:r>
            <a:r>
              <a:rPr lang="en-US" u="sng" dirty="0" err="1"/>
              <a:t>sono</a:t>
            </a:r>
            <a:r>
              <a:rPr lang="en-US" u="sng" dirty="0"/>
              <a:t> di </a:t>
            </a:r>
            <a:r>
              <a:rPr lang="en-US" u="sng" dirty="0" err="1"/>
              <a:t>ringraziamento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 </a:t>
            </a:r>
            <a:r>
              <a:rPr lang="en-US" dirty="0" err="1"/>
              <a:t>preghiera</a:t>
            </a:r>
            <a:r>
              <a:rPr lang="en-US" dirty="0"/>
              <a:t> del </a:t>
            </a:r>
            <a:r>
              <a:rPr lang="en-US" dirty="0" err="1"/>
              <a:t>mattino</a:t>
            </a:r>
            <a:r>
              <a:rPr lang="en-US" dirty="0"/>
              <a:t> </a:t>
            </a:r>
            <a:r>
              <a:rPr lang="en-US" dirty="0" err="1"/>
              <a:t>dura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quarti</a:t>
            </a:r>
            <a:r>
              <a:rPr lang="en-US" dirty="0"/>
              <a:t> </a:t>
            </a:r>
            <a:r>
              <a:rPr lang="en-US" dirty="0" err="1"/>
              <a:t>d'ora</a:t>
            </a:r>
            <a:r>
              <a:rPr lang="en-US" dirty="0"/>
              <a:t> ad </a:t>
            </a:r>
            <a:r>
              <a:rPr lang="en-US" dirty="0" err="1"/>
              <a:t>un'ora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varia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variare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stagioni</a:t>
            </a:r>
            <a:r>
              <a:rPr lang="en-US" dirty="0"/>
              <a:t>. </a:t>
            </a:r>
            <a:r>
              <a:rPr lang="en-US" dirty="0" err="1"/>
              <a:t>Sia</a:t>
            </a:r>
            <a:r>
              <a:rPr lang="en-US" dirty="0"/>
              <a:t> la </a:t>
            </a:r>
            <a:r>
              <a:rPr lang="en-US" dirty="0" err="1"/>
              <a:t>preghiera</a:t>
            </a:r>
            <a:r>
              <a:rPr lang="en-US" dirty="0"/>
              <a:t> del </a:t>
            </a:r>
            <a:r>
              <a:rPr lang="en-US" dirty="0" err="1"/>
              <a:t>mattino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sera,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precedute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u="sng" dirty="0" err="1"/>
              <a:t>lettura</a:t>
            </a:r>
            <a:r>
              <a:rPr lang="en-US" u="sng" dirty="0"/>
              <a:t> </a:t>
            </a:r>
            <a:r>
              <a:rPr lang="en-US" u="sng" dirty="0" err="1"/>
              <a:t>dello</a:t>
            </a:r>
            <a:r>
              <a:rPr lang="en-US" u="sng" dirty="0"/>
              <a:t> </a:t>
            </a:r>
            <a:r>
              <a:rPr lang="en-US" i="1" u="sng" dirty="0" err="1"/>
              <a:t>Shemà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Dt</a:t>
            </a:r>
            <a:r>
              <a:rPr lang="en-US" dirty="0"/>
              <a:t> 6,4‑9)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brani</a:t>
            </a:r>
            <a:r>
              <a:rPr lang="en-US" dirty="0"/>
              <a:t> </a:t>
            </a:r>
            <a:r>
              <a:rPr lang="en-US" dirty="0" err="1"/>
              <a:t>biblici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esalta</a:t>
            </a:r>
            <a:r>
              <a:rPr lang="en-US" dirty="0"/>
              <a:t> </a:t>
            </a:r>
            <a:r>
              <a:rPr lang="en-US" dirty="0" err="1"/>
              <a:t>l'unicità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l'obbligo</a:t>
            </a:r>
            <a:r>
              <a:rPr lang="en-US" dirty="0"/>
              <a:t> </a:t>
            </a:r>
            <a:r>
              <a:rPr lang="en-US" dirty="0" err="1"/>
              <a:t>d'amore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servizio</a:t>
            </a:r>
            <a:r>
              <a:rPr lang="en-US" dirty="0"/>
              <a:t> a </a:t>
            </a:r>
            <a:r>
              <a:rPr lang="en-US" dirty="0" err="1"/>
              <a:t>Dio</a:t>
            </a:r>
            <a:r>
              <a:rPr lang="en-US" dirty="0"/>
              <a:t> con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proprio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. </a:t>
            </a:r>
          </a:p>
          <a:p>
            <a:r>
              <a:rPr lang="en-US" dirty="0" err="1"/>
              <a:t>Sempre</a:t>
            </a:r>
            <a:r>
              <a:rPr lang="en-US" dirty="0"/>
              <a:t> la </a:t>
            </a:r>
            <a:r>
              <a:rPr lang="en-US" dirty="0" err="1"/>
              <a:t>preghiera</a:t>
            </a:r>
            <a:r>
              <a:rPr lang="en-US" dirty="0"/>
              <a:t> del </a:t>
            </a:r>
            <a:r>
              <a:rPr lang="en-US" dirty="0" err="1"/>
              <a:t>mattino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del </a:t>
            </a:r>
            <a:r>
              <a:rPr lang="en-US" dirty="0" err="1"/>
              <a:t>pomeriggio</a:t>
            </a:r>
            <a:r>
              <a:rPr lang="en-US" dirty="0"/>
              <a:t> </a:t>
            </a:r>
            <a:r>
              <a:rPr lang="en-US" dirty="0" err="1"/>
              <a:t>termina</a:t>
            </a:r>
            <a:r>
              <a:rPr lang="en-US" dirty="0"/>
              <a:t> con </a:t>
            </a:r>
            <a:r>
              <a:rPr lang="en-US" u="sng" dirty="0"/>
              <a:t>la </a:t>
            </a:r>
            <a:r>
              <a:rPr lang="en-US" i="1" u="sng" dirty="0" err="1"/>
              <a:t>Techinà</a:t>
            </a:r>
            <a:r>
              <a:rPr lang="en-US" u="sng" dirty="0"/>
              <a:t>, </a:t>
            </a:r>
            <a:r>
              <a:rPr lang="en-US" u="sng" dirty="0" err="1"/>
              <a:t>o</a:t>
            </a:r>
            <a:r>
              <a:rPr lang="en-US" u="sng" dirty="0"/>
              <a:t> </a:t>
            </a:r>
            <a:r>
              <a:rPr lang="en-US" u="sng" dirty="0" err="1"/>
              <a:t>lettura</a:t>
            </a:r>
            <a:r>
              <a:rPr lang="en-US" u="sng" dirty="0"/>
              <a:t> </a:t>
            </a:r>
            <a:r>
              <a:rPr lang="en-US" u="sng" dirty="0" err="1"/>
              <a:t>penitenziale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la </a:t>
            </a:r>
            <a:r>
              <a:rPr lang="en-US" dirty="0" err="1"/>
              <a:t>confessione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peccati</a:t>
            </a:r>
            <a:r>
              <a:rPr lang="en-US" dirty="0"/>
              <a:t>. Durante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appoggiare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capo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braccio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2F02B-D3DF-6A4A-8204-1BCCB8EB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Testo di riferimento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0153D-68BE-4046-BFF1-F8520C286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Paola </a:t>
            </a:r>
            <a:r>
              <a:rPr lang="it-IT" sz="3600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Jarach</a:t>
            </a:r>
            <a:r>
              <a:rPr lang="it-IT" sz="36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3600" i="1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Shemà</a:t>
            </a:r>
            <a:r>
              <a:rPr lang="it-IT" sz="3600" i="1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600" i="1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Israel</a:t>
            </a:r>
            <a:r>
              <a:rPr lang="it-IT" sz="3600" i="1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L’ebreo orante</a:t>
            </a:r>
            <a:r>
              <a:rPr lang="it-IT" sz="36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Ancora, Milano 1988.</a:t>
            </a:r>
          </a:p>
          <a:p>
            <a:pPr marL="0" indent="0">
              <a:buNone/>
            </a:pPr>
            <a:endParaRPr lang="it-IT" sz="3600" dirty="0">
              <a:latin typeface="Times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L’autrice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è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stata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Presidente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della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Comunità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Ebraica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di Livorno dal 1983 al 1999 e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vicesindaco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del </a:t>
            </a:r>
            <a:r>
              <a:rPr lang="en-US" b="0" i="0" u="none" strike="noStrike" dirty="0" err="1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Comune</a:t>
            </a:r>
            <a:r>
              <a:rPr lang="en-US" b="0" i="0" u="none" strike="noStrike" dirty="0">
                <a:solidFill>
                  <a:srgbClr val="434343"/>
                </a:solidFill>
                <a:effectLst/>
                <a:latin typeface="Georgia" panose="02040502050405020303" pitchFamily="18" charset="0"/>
              </a:rPr>
              <a:t> di Livorno dal 1995 al 2004.</a:t>
            </a:r>
            <a:endParaRPr lang="en-IL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55166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La </a:t>
            </a:r>
            <a:r>
              <a:rPr lang="en-US" i="1" dirty="0" err="1"/>
              <a:t>preghiera</a:t>
            </a:r>
            <a:r>
              <a:rPr lang="en-US" i="1" dirty="0"/>
              <a:t> </a:t>
            </a:r>
            <a:r>
              <a:rPr lang="en-US" i="1" dirty="0" err="1"/>
              <a:t>pubblica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Per </a:t>
            </a:r>
            <a:r>
              <a:rPr lang="en-US" dirty="0" err="1"/>
              <a:t>essere</a:t>
            </a:r>
            <a:r>
              <a:rPr lang="en-US" dirty="0"/>
              <a:t> tale la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recitata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almeno</a:t>
            </a:r>
            <a:r>
              <a:rPr lang="en-US" dirty="0"/>
              <a:t> </a:t>
            </a:r>
            <a:r>
              <a:rPr lang="en-US" u="sng" dirty="0" err="1"/>
              <a:t>dieci</a:t>
            </a:r>
            <a:r>
              <a:rPr lang="en-US" u="sng" dirty="0"/>
              <a:t> </a:t>
            </a:r>
            <a:r>
              <a:rPr lang="en-US" u="sng" dirty="0" err="1"/>
              <a:t>uomini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abbiano</a:t>
            </a:r>
            <a:r>
              <a:rPr lang="en-US" dirty="0"/>
              <a:t> </a:t>
            </a:r>
            <a:r>
              <a:rPr lang="en-US" dirty="0" err="1"/>
              <a:t>compiuto</a:t>
            </a:r>
            <a:r>
              <a:rPr lang="en-US" dirty="0"/>
              <a:t> </a:t>
            </a:r>
            <a:r>
              <a:rPr lang="en-US" dirty="0" err="1"/>
              <a:t>tredici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insieme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chiama</a:t>
            </a:r>
            <a:r>
              <a:rPr lang="en-US" dirty="0"/>
              <a:t> </a:t>
            </a:r>
            <a:r>
              <a:rPr lang="en-US" i="1" dirty="0" err="1"/>
              <a:t>Minian</a:t>
            </a:r>
            <a:r>
              <a:rPr lang="en-US" i="1" dirty="0"/>
              <a:t>, </a:t>
            </a:r>
            <a:r>
              <a:rPr lang="en-US" dirty="0" err="1"/>
              <a:t>cioè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.</a:t>
            </a:r>
          </a:p>
          <a:p>
            <a:r>
              <a:rPr lang="en-US" dirty="0"/>
              <a:t>Le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esentate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dirty="0" err="1"/>
              <a:t>pubblica</a:t>
            </a:r>
            <a:r>
              <a:rPr lang="en-US" dirty="0"/>
              <a:t>. </a:t>
            </a:r>
          </a:p>
          <a:p>
            <a:r>
              <a:rPr lang="en-US" dirty="0"/>
              <a:t>La persona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dirige</a:t>
            </a:r>
            <a:r>
              <a:rPr lang="en-US" dirty="0"/>
              <a:t> la </a:t>
            </a:r>
            <a:r>
              <a:rPr lang="en-US" dirty="0" err="1"/>
              <a:t>preghiera</a:t>
            </a:r>
            <a:r>
              <a:rPr lang="en-US" dirty="0"/>
              <a:t>, </a:t>
            </a:r>
            <a:r>
              <a:rPr lang="en-US" i="1" dirty="0" err="1"/>
              <a:t>Hazzan</a:t>
            </a:r>
            <a:r>
              <a:rPr lang="en-US" i="1" dirty="0"/>
              <a:t>, </a:t>
            </a:r>
            <a:r>
              <a:rPr lang="en-US" u="sng" dirty="0" err="1"/>
              <a:t>recita</a:t>
            </a:r>
            <a:r>
              <a:rPr lang="en-US" u="sng" dirty="0"/>
              <a:t> ad </a:t>
            </a:r>
            <a:r>
              <a:rPr lang="en-US" u="sng" dirty="0" err="1"/>
              <a:t>alta</a:t>
            </a:r>
            <a:r>
              <a:rPr lang="en-US" u="sng" dirty="0"/>
              <a:t> voce </a:t>
            </a:r>
            <a:r>
              <a:rPr lang="en-US" u="sng" dirty="0" err="1"/>
              <a:t>il</a:t>
            </a:r>
            <a:r>
              <a:rPr lang="en-US" u="sng" dirty="0"/>
              <a:t> </a:t>
            </a:r>
            <a:r>
              <a:rPr lang="en-US" i="1" u="sng" dirty="0" err="1"/>
              <a:t>Kaddish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preghiera</a:t>
            </a:r>
            <a:r>
              <a:rPr lang="en-US" dirty="0"/>
              <a:t> con </a:t>
            </a:r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recitata</a:t>
            </a:r>
            <a:r>
              <a:rPr lang="en-US" dirty="0"/>
              <a:t> in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preghiera</a:t>
            </a:r>
            <a:r>
              <a:rPr lang="en-US" dirty="0"/>
              <a:t> </a:t>
            </a:r>
            <a:r>
              <a:rPr lang="en-US" dirty="0" err="1"/>
              <a:t>pubblica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in </a:t>
            </a:r>
            <a:r>
              <a:rPr lang="en-US" dirty="0" err="1"/>
              <a:t>altri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in </a:t>
            </a:r>
            <a:r>
              <a:rPr lang="en-US" dirty="0" err="1"/>
              <a:t>lutto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celebrano</a:t>
            </a:r>
            <a:r>
              <a:rPr lang="en-US" dirty="0"/>
              <a:t> </a:t>
            </a:r>
            <a:r>
              <a:rPr lang="en-US" dirty="0" err="1"/>
              <a:t>qualche</a:t>
            </a:r>
            <a:r>
              <a:rPr lang="en-US" dirty="0"/>
              <a:t> </a:t>
            </a:r>
            <a:r>
              <a:rPr lang="en-US" dirty="0" err="1"/>
              <a:t>anniversario</a:t>
            </a:r>
            <a:r>
              <a:rPr lang="en-US" dirty="0"/>
              <a:t> </a:t>
            </a:r>
            <a:r>
              <a:rPr lang="en-US" dirty="0" err="1"/>
              <a:t>funebre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La </a:t>
            </a:r>
            <a:r>
              <a:rPr lang="en-US" i="1" dirty="0" err="1"/>
              <a:t>lettura</a:t>
            </a:r>
            <a:r>
              <a:rPr lang="en-US" i="1" dirty="0"/>
              <a:t> </a:t>
            </a:r>
            <a:r>
              <a:rPr lang="en-US" i="1" dirty="0" err="1"/>
              <a:t>pubblica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</a:t>
            </a:r>
            <a:r>
              <a:rPr lang="en-US" i="1" dirty="0" err="1"/>
              <a:t>Torà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</a:t>
            </a:r>
            <a:r>
              <a:rPr lang="en-US" i="1" dirty="0" err="1"/>
              <a:t>Sefer</a:t>
            </a:r>
            <a:r>
              <a:rPr lang="en-US" i="1" dirty="0"/>
              <a:t>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Pentateuco</a:t>
            </a:r>
            <a:r>
              <a:rPr lang="en-US" dirty="0"/>
              <a:t>)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letto</a:t>
            </a:r>
            <a:r>
              <a:rPr lang="en-US" dirty="0"/>
              <a:t> in forma </a:t>
            </a:r>
            <a:r>
              <a:rPr lang="en-US" dirty="0" err="1"/>
              <a:t>solenne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lunedi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giovedi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sabato</a:t>
            </a:r>
            <a:r>
              <a:rPr lang="en-US" dirty="0"/>
              <a:t>, </a:t>
            </a:r>
            <a:r>
              <a:rPr lang="en-US" dirty="0" err="1"/>
              <a:t>svolgendo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rotolo</a:t>
            </a:r>
            <a:r>
              <a:rPr lang="en-US" dirty="0"/>
              <a:t> </a:t>
            </a:r>
            <a:r>
              <a:rPr lang="en-US" dirty="0" err="1"/>
              <a:t>manoscritto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pergamena</a:t>
            </a:r>
            <a:r>
              <a:rPr lang="en-US" dirty="0"/>
              <a:t>, </a:t>
            </a:r>
            <a:r>
              <a:rPr lang="en-US" dirty="0" err="1"/>
              <a:t>custodito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tolto</a:t>
            </a:r>
            <a:r>
              <a:rPr lang="en-US" dirty="0"/>
              <a:t> </a:t>
            </a:r>
            <a:r>
              <a:rPr lang="en-US" dirty="0" err="1"/>
              <a:t>dall'Aron</a:t>
            </a:r>
            <a:r>
              <a:rPr lang="en-US" dirty="0"/>
              <a:t>. Il </a:t>
            </a:r>
            <a:r>
              <a:rPr lang="en-US" dirty="0" err="1"/>
              <a:t>passo</a:t>
            </a:r>
            <a:r>
              <a:rPr lang="en-US" dirty="0"/>
              <a:t> </a:t>
            </a:r>
            <a:r>
              <a:rPr lang="en-US" dirty="0" err="1"/>
              <a:t>stabilito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diviso</a:t>
            </a:r>
            <a:r>
              <a:rPr lang="en-US" dirty="0"/>
              <a:t> in </a:t>
            </a:r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parti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u="sng" dirty="0" err="1"/>
              <a:t>letto</a:t>
            </a:r>
            <a:r>
              <a:rPr lang="en-US" u="sng" dirty="0"/>
              <a:t> </a:t>
            </a:r>
            <a:r>
              <a:rPr lang="en-US" u="sng" dirty="0" err="1"/>
              <a:t>da</a:t>
            </a:r>
            <a:r>
              <a:rPr lang="en-US" u="sng" dirty="0"/>
              <a:t> </a:t>
            </a:r>
            <a:r>
              <a:rPr lang="en-US" u="sng" dirty="0" err="1"/>
              <a:t>persone</a:t>
            </a:r>
            <a:r>
              <a:rPr lang="en-US" u="sng" dirty="0"/>
              <a:t> </a:t>
            </a:r>
            <a:r>
              <a:rPr lang="en-US" dirty="0" err="1"/>
              <a:t>scelte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partecipanti</a:t>
            </a:r>
            <a:r>
              <a:rPr lang="en-US" dirty="0"/>
              <a:t>, </a:t>
            </a:r>
            <a:r>
              <a:rPr lang="en-US" u="sng" dirty="0"/>
              <a:t>con </a:t>
            </a:r>
            <a:r>
              <a:rPr lang="en-US" u="sng" dirty="0" err="1"/>
              <a:t>conoscenza</a:t>
            </a:r>
            <a:r>
              <a:rPr lang="en-US" u="sng" dirty="0"/>
              <a:t> </a:t>
            </a:r>
            <a:r>
              <a:rPr lang="en-US" u="sng" dirty="0" err="1"/>
              <a:t>dell'ebraico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con voce </a:t>
            </a:r>
            <a:r>
              <a:rPr lang="en-US" u="sng" dirty="0" err="1"/>
              <a:t>chiara</a:t>
            </a:r>
            <a:r>
              <a:rPr lang="en-US" dirty="0"/>
              <a:t>. La </a:t>
            </a:r>
            <a:r>
              <a:rPr lang="en-US" dirty="0" err="1"/>
              <a:t>lettura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le </a:t>
            </a:r>
            <a:r>
              <a:rPr lang="en-US" dirty="0" err="1"/>
              <a:t>preghiere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lette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lingua </a:t>
            </a:r>
            <a:r>
              <a:rPr lang="en-US" dirty="0" err="1"/>
              <a:t>ebraica</a:t>
            </a:r>
            <a:r>
              <a:rPr lang="en-US" dirty="0"/>
              <a:t>. Prima </a:t>
            </a:r>
            <a:r>
              <a:rPr lang="en-US" dirty="0" err="1"/>
              <a:t>d'iniziare</a:t>
            </a:r>
            <a:r>
              <a:rPr lang="en-US" dirty="0"/>
              <a:t> la </a:t>
            </a:r>
            <a:r>
              <a:rPr lang="en-US" dirty="0" err="1"/>
              <a:t>lettura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lettore</a:t>
            </a:r>
            <a:r>
              <a:rPr lang="en-US" dirty="0"/>
              <a:t> </a:t>
            </a:r>
            <a:r>
              <a:rPr lang="en-US" dirty="0" err="1"/>
              <a:t>pronuncia</a:t>
            </a:r>
            <a:r>
              <a:rPr lang="en-US" dirty="0"/>
              <a:t> la formula </a:t>
            </a:r>
            <a:r>
              <a:rPr lang="en-US" i="1" u="sng" dirty="0" err="1"/>
              <a:t>Barechù</a:t>
            </a:r>
            <a:r>
              <a:rPr lang="en-US" i="1" dirty="0"/>
              <a:t>, </a:t>
            </a:r>
            <a:r>
              <a:rPr lang="en-US" dirty="0" err="1"/>
              <a:t>invito</a:t>
            </a:r>
            <a:r>
              <a:rPr lang="en-US" i="1" dirty="0"/>
              <a:t> </a:t>
            </a:r>
            <a:r>
              <a:rPr lang="en-US" dirty="0"/>
              <a:t>a </a:t>
            </a:r>
            <a:r>
              <a:rPr lang="en-US" dirty="0" err="1"/>
              <a:t>benedire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Signore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recita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benedizione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Kaddish</a:t>
            </a:r>
            <a:r>
              <a:rPr lang="en-US" i="1" dirty="0"/>
              <a:t> (</a:t>
            </a:r>
            <a:r>
              <a:rPr lang="en-US" i="1" dirty="0" err="1"/>
              <a:t>santificazione</a:t>
            </a:r>
            <a:r>
              <a:rPr lang="en-US" i="1" dirty="0"/>
              <a:t> del </a:t>
            </a:r>
            <a:r>
              <a:rPr lang="en-US" i="1" dirty="0" err="1"/>
              <a:t>nome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«</a:t>
            </a:r>
            <a:r>
              <a:rPr lang="en-US" dirty="0" err="1"/>
              <a:t>Venga</a:t>
            </a:r>
            <a:r>
              <a:rPr lang="en-US" dirty="0"/>
              <a:t> </a:t>
            </a:r>
            <a:r>
              <a:rPr lang="en-US" dirty="0" err="1"/>
              <a:t>riconosciuto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santo</a:t>
            </a:r>
            <a:r>
              <a:rPr lang="en-US" dirty="0"/>
              <a:t> </a:t>
            </a:r>
            <a:r>
              <a:rPr lang="en-US" dirty="0" err="1"/>
              <a:t>l'eccelso</a:t>
            </a:r>
            <a:r>
              <a:rPr lang="en-US" dirty="0"/>
              <a:t> </a:t>
            </a:r>
            <a:r>
              <a:rPr lang="en-US" dirty="0" err="1"/>
              <a:t>nome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ha </a:t>
            </a:r>
            <a:r>
              <a:rPr lang="en-US" dirty="0" err="1"/>
              <a:t>creato</a:t>
            </a:r>
            <a:r>
              <a:rPr lang="en-US" dirty="0"/>
              <a:t> </a:t>
            </a:r>
            <a:r>
              <a:rPr lang="en-US" dirty="0" err="1"/>
              <a:t>conforme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volontà</a:t>
            </a:r>
            <a:r>
              <a:rPr lang="en-US" dirty="0"/>
              <a:t>. </a:t>
            </a:r>
            <a:r>
              <a:rPr lang="en-US" u="sng" dirty="0" err="1"/>
              <a:t>Faccia</a:t>
            </a:r>
            <a:r>
              <a:rPr lang="en-US" u="sng" dirty="0"/>
              <a:t> </a:t>
            </a:r>
            <a:r>
              <a:rPr lang="en-US" u="sng" dirty="0" err="1"/>
              <a:t>sorgere</a:t>
            </a:r>
            <a:r>
              <a:rPr lang="en-US" u="sng" dirty="0"/>
              <a:t> </a:t>
            </a:r>
            <a:r>
              <a:rPr lang="en-US" u="sng" dirty="0" err="1"/>
              <a:t>il</a:t>
            </a:r>
            <a:r>
              <a:rPr lang="en-US" u="sng" dirty="0"/>
              <a:t> </a:t>
            </a:r>
            <a:r>
              <a:rPr lang="en-US" u="sng" dirty="0" err="1"/>
              <a:t>Suo</a:t>
            </a:r>
            <a:r>
              <a:rPr lang="en-US" u="sng" dirty="0"/>
              <a:t> </a:t>
            </a:r>
            <a:r>
              <a:rPr lang="en-US" u="sng" dirty="0" err="1"/>
              <a:t>regno</a:t>
            </a:r>
            <a:r>
              <a:rPr lang="en-US" dirty="0"/>
              <a:t> in </a:t>
            </a:r>
            <a:r>
              <a:rPr lang="en-US" dirty="0" err="1"/>
              <a:t>vostra</a:t>
            </a:r>
            <a:r>
              <a:rPr lang="en-US" dirty="0"/>
              <a:t> vita,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vostri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in vita a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famiglia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,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in tempo </a:t>
            </a:r>
            <a:r>
              <a:rPr lang="en-US" dirty="0" err="1"/>
              <a:t>vicino</a:t>
            </a:r>
            <a:r>
              <a:rPr lang="en-US" dirty="0"/>
              <a:t>. Amen. </a:t>
            </a:r>
            <a:r>
              <a:rPr lang="en-US" u="sng" dirty="0" err="1"/>
              <a:t>L'ineffabile</a:t>
            </a:r>
            <a:r>
              <a:rPr lang="en-US" u="sng" dirty="0"/>
              <a:t> Nome </a:t>
            </a:r>
            <a:r>
              <a:rPr lang="en-US" u="sng" dirty="0" err="1"/>
              <a:t>Suo</a:t>
            </a:r>
            <a:r>
              <a:rPr lang="en-US" u="sng" dirty="0"/>
              <a:t> </a:t>
            </a:r>
            <a:r>
              <a:rPr lang="en-US" u="sng" dirty="0" err="1"/>
              <a:t>sia</a:t>
            </a:r>
            <a:r>
              <a:rPr lang="en-US" u="sng" dirty="0"/>
              <a:t> </a:t>
            </a:r>
            <a:r>
              <a:rPr lang="en-US" u="sng" dirty="0" err="1"/>
              <a:t>benedetto</a:t>
            </a:r>
            <a:r>
              <a:rPr lang="en-US" dirty="0"/>
              <a:t> in </a:t>
            </a:r>
            <a:r>
              <a:rPr lang="en-US" dirty="0" err="1"/>
              <a:t>tutta</a:t>
            </a:r>
            <a:r>
              <a:rPr lang="en-US" dirty="0"/>
              <a:t> </a:t>
            </a:r>
            <a:r>
              <a:rPr lang="en-US" dirty="0" err="1"/>
              <a:t>l'eternità</a:t>
            </a:r>
            <a:r>
              <a:rPr lang="en-US" dirty="0"/>
              <a:t>. Sia </a:t>
            </a:r>
            <a:r>
              <a:rPr lang="en-US" dirty="0" err="1"/>
              <a:t>benedetto</a:t>
            </a:r>
            <a:r>
              <a:rPr lang="en-US" dirty="0"/>
              <a:t>, </a:t>
            </a:r>
            <a:r>
              <a:rPr lang="en-US" dirty="0" err="1"/>
              <a:t>lodato</a:t>
            </a:r>
            <a:r>
              <a:rPr lang="en-US" dirty="0"/>
              <a:t>, </a:t>
            </a:r>
            <a:r>
              <a:rPr lang="en-US" dirty="0" err="1"/>
              <a:t>glorificato</a:t>
            </a:r>
            <a:r>
              <a:rPr lang="en-US" dirty="0"/>
              <a:t>, </a:t>
            </a:r>
            <a:r>
              <a:rPr lang="en-US" dirty="0" err="1"/>
              <a:t>esaltato</a:t>
            </a:r>
            <a:r>
              <a:rPr lang="en-US" dirty="0"/>
              <a:t>, </a:t>
            </a:r>
            <a:r>
              <a:rPr lang="en-US" dirty="0" err="1"/>
              <a:t>innalzato</a:t>
            </a:r>
            <a:r>
              <a:rPr lang="en-US" dirty="0"/>
              <a:t>, </a:t>
            </a:r>
            <a:r>
              <a:rPr lang="en-US" dirty="0" err="1"/>
              <a:t>dichiarato</a:t>
            </a:r>
            <a:r>
              <a:rPr lang="en-US" dirty="0"/>
              <a:t> </a:t>
            </a:r>
            <a:r>
              <a:rPr lang="en-US" dirty="0" err="1"/>
              <a:t>eccelso</a:t>
            </a:r>
            <a:r>
              <a:rPr lang="en-US" dirty="0"/>
              <a:t>, </a:t>
            </a:r>
            <a:r>
              <a:rPr lang="en-US" dirty="0" err="1"/>
              <a:t>riverito</a:t>
            </a:r>
            <a:r>
              <a:rPr lang="en-US" dirty="0"/>
              <a:t> e </a:t>
            </a:r>
            <a:r>
              <a:rPr lang="en-US" dirty="0" err="1"/>
              <a:t>celebrato</a:t>
            </a:r>
            <a:r>
              <a:rPr lang="en-US" dirty="0"/>
              <a:t> il Nome del Santo, Benedetto </a:t>
            </a:r>
            <a:r>
              <a:rPr lang="en-US" dirty="0" err="1"/>
              <a:t>Egli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, </a:t>
            </a:r>
            <a:r>
              <a:rPr lang="en-US" dirty="0" err="1"/>
              <a:t>enormemente</a:t>
            </a:r>
            <a:r>
              <a:rPr lang="en-US" dirty="0"/>
              <a:t> al di sopra di </a:t>
            </a:r>
            <a:r>
              <a:rPr lang="en-US" dirty="0" err="1"/>
              <a:t>qualsiasi</a:t>
            </a:r>
            <a:r>
              <a:rPr lang="en-US" dirty="0"/>
              <a:t> </a:t>
            </a:r>
            <a:r>
              <a:rPr lang="en-US" dirty="0" err="1"/>
              <a:t>benedizione</a:t>
            </a:r>
            <a:r>
              <a:rPr lang="en-US" dirty="0"/>
              <a:t>, cantico, lode e sacra </a:t>
            </a:r>
            <a:r>
              <a:rPr lang="en-US" dirty="0" err="1"/>
              <a:t>allocuzione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possa</a:t>
            </a:r>
            <a:r>
              <a:rPr lang="en-US" dirty="0"/>
              <a:t> </a:t>
            </a:r>
            <a:r>
              <a:rPr lang="en-US" dirty="0" err="1"/>
              <a:t>proferire</a:t>
            </a:r>
            <a:r>
              <a:rPr lang="en-US" dirty="0"/>
              <a:t> in </a:t>
            </a:r>
            <a:r>
              <a:rPr lang="en-US" dirty="0" err="1"/>
              <a:t>questo</a:t>
            </a:r>
            <a:r>
              <a:rPr lang="en-US" dirty="0"/>
              <a:t> mondo. Amen.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Kaddish (continua…)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Sia concessa dal Cielo, </a:t>
            </a:r>
            <a:r>
              <a:rPr lang="it-IT" sz="3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compiuta pace e vita felice</a:t>
            </a: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noi e a tutto Israele</a:t>
            </a: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Amen.</a:t>
            </a:r>
            <a:endParaRPr lang="en-IL" sz="30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Colui che nei cieli stabilì l’armonia, con la Sua misericordia accordi </a:t>
            </a:r>
            <a:r>
              <a:rPr lang="it-IT" sz="3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pace a noi e a tutto Israele</a:t>
            </a: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Amen.</a:t>
            </a:r>
            <a:endParaRPr lang="en-IL" sz="30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3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Benedetto</a:t>
            </a: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il Signore, degno di benedizione. Amen.</a:t>
            </a:r>
            <a:endParaRPr lang="en-IL" sz="30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30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Benedetto</a:t>
            </a:r>
            <a:r>
              <a:rPr lang="it-IT" sz="3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sia pure il Signore, degno di benedizioni in eterno».</a:t>
            </a:r>
            <a:endParaRPr lang="en-IL" sz="30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71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1F59-6D92-074B-A4D4-2047F887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Alcune preghiere del mattino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469BB-20A1-BE42-AB4D-F2CCDA723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2700" algn="just">
              <a:spcBef>
                <a:spcPts val="0"/>
              </a:spcBef>
              <a:spcAft>
                <a:spcPts val="0"/>
              </a:spcAft>
              <a:tabLst>
                <a:tab pos="91440" algn="l"/>
              </a:tabLst>
            </a:pP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«O Dio mio, </a:t>
            </a:r>
            <a:r>
              <a:rPr lang="it-IT" sz="24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l’anima</a:t>
            </a: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che Tu mi hai dato è pura. Tu la creasti, Tu la inspirasti in me. Tu la conservi entro di me. Tu la riprenderai e me la restituirai in un tempo futuro. Finché quest’</a:t>
            </a:r>
            <a:r>
              <a:rPr lang="it-IT" sz="24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anima</a:t>
            </a: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sarà entro di me, io Ti renderò omaggio, o Signore Dio mio e Dio dei miei padri.</a:t>
            </a:r>
            <a:endParaRPr lang="en-IL" sz="24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Bef>
                <a:spcPts val="0"/>
              </a:spcBef>
              <a:spcAft>
                <a:spcPts val="0"/>
              </a:spcAft>
              <a:tabLst>
                <a:tab pos="91440" algn="l"/>
              </a:tabLst>
            </a:pP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Benedetto sii Tu, o Signore, che restituisci le </a:t>
            </a:r>
            <a:r>
              <a:rPr lang="it-IT" sz="2400" u="sng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anime</a:t>
            </a: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ai corpi morti.</a:t>
            </a:r>
            <a:endParaRPr lang="en-IL" sz="24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Bef>
                <a:spcPts val="0"/>
              </a:spcBef>
              <a:spcAft>
                <a:spcPts val="0"/>
              </a:spcAft>
              <a:tabLst>
                <a:tab pos="91440" algn="l"/>
              </a:tabLst>
            </a:pP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Benedetto sii Tu, o Signore, Dio nostro, Re del mondo, che hai dato al gallo il discernimento per distinguere il giorno dalla notte.</a:t>
            </a:r>
            <a:endParaRPr lang="en-IL" sz="2400" dirty="0">
              <a:effectLst/>
              <a:latin typeface="+mj-lt"/>
              <a:ea typeface="Times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Benedetto sii Tu, o Signore, Dio nostro, Re del mondo, che mi facesti nascere secondo la Tua volontà</a:t>
            </a:r>
            <a:r>
              <a:rPr lang="en-US" sz="2400" dirty="0">
                <a:effectLst/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»</a:t>
            </a:r>
            <a:r>
              <a:rPr lang="en-IL" sz="2400" dirty="0">
                <a:effectLst/>
                <a:latin typeface="+mj-lt"/>
              </a:rPr>
              <a:t> </a:t>
            </a:r>
            <a:r>
              <a:rPr lang="it-IT" sz="24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I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1557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A634-03A9-034B-AC95-3DC7659B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i="1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Benedizione che precede lo </a:t>
            </a:r>
            <a:r>
              <a:rPr lang="it-IT" sz="4000" i="1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Shemà</a:t>
            </a:r>
            <a:endParaRPr lang="en-IL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1C424-BC09-0A4D-B84A-0C9AE6778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«Benedetto sii Tu, o Signore, Dio nostro, Re del mondo, che formasti la luce e creasti l’oscurità, autore della pace e </a:t>
            </a:r>
            <a:r>
              <a:rPr lang="it-IT" sz="2800" u="sng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Creatore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 tutto, illumini la terra e quanti abitano in essa, rinnovi ogni giorno continuamente l’opera della </a:t>
            </a:r>
            <a:r>
              <a:rPr lang="it-IT" sz="2800" u="sng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Creazione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Quanto sono grandi le opere Tue, o Signore, tutte quante furono create con somma sapienza, piena è la terra delle Tue ricchezze. Solamente Tu, o Re, sei stato esaltato da tempo immemorabile, lodato, glorificato, innalzato dall’inizio del mondo. O Dio eterno, abbi di noi infinita misericordia</a:t>
            </a:r>
            <a:r>
              <a:rPr lang="en-US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»</a:t>
            </a:r>
            <a:r>
              <a:rPr lang="en-IL" sz="2800" dirty="0"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…</a:t>
            </a:r>
            <a:endParaRPr lang="en-IL" sz="2800" dirty="0"/>
          </a:p>
        </p:txBody>
      </p:sp>
    </p:spTree>
    <p:extLst>
      <p:ext uri="{BB962C8B-B14F-4D97-AF65-F5344CB8AC3E}">
        <p14:creationId xmlns:p14="http://schemas.microsoft.com/office/powerpoint/2010/main" val="115636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E95F-670C-174E-93E1-96A57015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i="1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Seconda benedizione che precede lo </a:t>
            </a:r>
            <a:r>
              <a:rPr lang="it-IT" sz="3600" i="1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Shemà</a:t>
            </a:r>
            <a:endParaRPr lang="en-IL" sz="7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5B72D-C524-B346-BAF9-68C0F93B0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«Amore perenne Tu hai avuto per il Tuo popolo casa d’Israele, leggi, precetti, statuti e istituzioni c’insegnasti, perciò, o Signore, Dio nostro, coricandoci ed alzandoci, inspira nel nostro cuore l’amore di </a:t>
            </a:r>
            <a:r>
              <a:rPr lang="it-IT" sz="2800" u="sng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meditare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gli statuti della Tua volontà, così che ci rallegreremo e gioiremo in eterno dello studio della Tua Legge e dei Tuoi precetti, poiché essi costituiscono lo scopo della nostra vita e ci procurano lunghezza di giorni.</a:t>
            </a:r>
            <a:endParaRPr lang="en-IL" sz="2800" dirty="0">
              <a:effectLst/>
              <a:latin typeface="Times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Fa’ che </a:t>
            </a:r>
            <a:r>
              <a:rPr lang="it-IT" sz="2800" u="sng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meditiamo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 di essi giorno e notte, non privarci mai del Tuo amore.</a:t>
            </a:r>
            <a:endParaRPr lang="en-IL" sz="2800" dirty="0">
              <a:effectLst/>
              <a:latin typeface="Times" pitchFamily="2" charset="0"/>
              <a:ea typeface="Times" pitchFamily="2" charset="0"/>
              <a:cs typeface="Times New Roman" panose="02020603050405020304" pitchFamily="18" charset="0"/>
            </a:endParaRPr>
          </a:p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Benedetto sii Tu, o Signore che ami il Tuo popolo d’Israele».</a:t>
            </a:r>
            <a:endParaRPr lang="en-IL" sz="2800" dirty="0">
              <a:effectLst/>
              <a:latin typeface="Times" pitchFamily="2" charset="0"/>
              <a:ea typeface="Times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289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10CCA-4AA2-9B4E-BF70-81CDB351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Shemà</a:t>
            </a:r>
            <a:r>
              <a:rPr lang="en-IL" i="1" dirty="0"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Israel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ED635-0244-9B49-B2A9-7ED7C48A4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algn="just">
              <a:spcAft>
                <a:spcPts val="0"/>
              </a:spcAft>
              <a:tabLst>
                <a:tab pos="91440" algn="l"/>
              </a:tabLst>
            </a:pPr>
            <a:r>
              <a:rPr lang="en-US" b="0" i="0" u="none" strike="noStrike" baseline="30000" dirty="0">
                <a:solidFill>
                  <a:srgbClr val="990000"/>
                </a:solidFill>
                <a:effectLst/>
                <a:latin typeface="Times" pitchFamily="2" charset="0"/>
              </a:rPr>
              <a:t>4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Ascolta,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Israele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: il Signore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è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il nostro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Dio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unico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è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il Signore. </a:t>
            </a:r>
            <a:r>
              <a:rPr lang="en-US" b="0" i="0" u="none" strike="noStrike" baseline="30000" dirty="0">
                <a:solidFill>
                  <a:srgbClr val="990000"/>
                </a:solidFill>
                <a:effectLst/>
                <a:latin typeface="Times" pitchFamily="2" charset="0"/>
              </a:rPr>
              <a:t>5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Tu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amerai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il Signore,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Dio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, con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tutto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il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cuore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, con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tutta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l’anima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e con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tutte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le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forze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. </a:t>
            </a:r>
            <a:r>
              <a:rPr lang="en-US" b="0" i="0" u="none" strike="noStrike" baseline="30000" dirty="0">
                <a:solidFill>
                  <a:srgbClr val="990000"/>
                </a:solidFill>
                <a:effectLst/>
                <a:latin typeface="Times" pitchFamily="2" charset="0"/>
              </a:rPr>
              <a:t>6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Questi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precetti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che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oggi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do,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stiano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fissi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nel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cuore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. </a:t>
            </a:r>
            <a:r>
              <a:rPr lang="en-US" b="0" i="0" u="none" strike="noStrike" baseline="30000" dirty="0">
                <a:solidFill>
                  <a:srgbClr val="990000"/>
                </a:solidFill>
                <a:effectLst/>
                <a:latin typeface="Times" pitchFamily="2" charset="0"/>
              </a:rPr>
              <a:t>7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Li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ripeterai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ai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tuoi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figli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, ne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parlerai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quando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troverai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in casa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quando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camminerai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per via,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quando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coricherai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e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quando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alzerai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. </a:t>
            </a:r>
            <a:r>
              <a:rPr lang="en-US" b="0" i="0" u="none" strike="noStrike" baseline="30000" dirty="0">
                <a:solidFill>
                  <a:srgbClr val="990000"/>
                </a:solidFill>
                <a:effectLst/>
                <a:latin typeface="Times" pitchFamily="2" charset="0"/>
              </a:rPr>
              <a:t>8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Te li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legherai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alla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mano come un segno,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saranno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come un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pendaglio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tra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gli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occhi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 </a:t>
            </a:r>
            <a:r>
              <a:rPr lang="en-US" b="0" i="0" u="none" strike="noStrike" baseline="30000" dirty="0">
                <a:solidFill>
                  <a:srgbClr val="990000"/>
                </a:solidFill>
                <a:effectLst/>
                <a:latin typeface="Times" pitchFamily="2" charset="0"/>
              </a:rPr>
              <a:t>9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e li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scriverai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sugli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stipiti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della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tua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casa e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sulle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tue</a:t>
            </a:r>
            <a:r>
              <a:rPr lang="en-US" sz="2800" b="0" i="0" u="none" strike="noStrike" dirty="0">
                <a:solidFill>
                  <a:srgbClr val="222222"/>
                </a:solidFill>
                <a:effectLst/>
                <a:latin typeface="Times" pitchFamily="2" charset="0"/>
              </a:rPr>
              <a:t> </a:t>
            </a:r>
            <a:r>
              <a:rPr lang="en-US" sz="2800" b="0" i="0" u="none" strike="noStrike" dirty="0" err="1">
                <a:solidFill>
                  <a:srgbClr val="222222"/>
                </a:solidFill>
                <a:effectLst/>
                <a:latin typeface="Times" pitchFamily="2" charset="0"/>
              </a:rPr>
              <a:t>porte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it-IT" sz="2800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6,4‑9). [+ </a:t>
            </a:r>
            <a:r>
              <a:rPr lang="it-IT" sz="2800" dirty="0" err="1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it-IT" sz="2800" dirty="0">
                <a:effectLst/>
                <a:latin typeface="Times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11,13-21; + Nm 15,37-41]</a:t>
            </a:r>
            <a:endParaRPr lang="en-IL" sz="4400" dirty="0"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84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MENSA E L'ALIMENTAZIONE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 </a:t>
            </a:r>
            <a:r>
              <a:rPr lang="en-US" dirty="0" err="1"/>
              <a:t>cucina</a:t>
            </a:r>
            <a:r>
              <a:rPr lang="en-US" dirty="0"/>
              <a:t> </a:t>
            </a:r>
            <a:r>
              <a:rPr lang="en-US" i="1" dirty="0"/>
              <a:t>Casher </a:t>
            </a:r>
            <a:r>
              <a:rPr lang="en-US" dirty="0"/>
              <a:t>(</a:t>
            </a:r>
            <a:r>
              <a:rPr lang="en-US" dirty="0" err="1"/>
              <a:t>pura</a:t>
            </a:r>
            <a:r>
              <a:rPr lang="en-US" dirty="0"/>
              <a:t>) ha </a:t>
            </a:r>
            <a:r>
              <a:rPr lang="en-US" dirty="0" err="1"/>
              <a:t>contribuito</a:t>
            </a:r>
            <a:r>
              <a:rPr lang="en-US" dirty="0"/>
              <a:t> a </a:t>
            </a:r>
            <a:r>
              <a:rPr lang="en-US" dirty="0" err="1"/>
              <a:t>mantenere</a:t>
            </a:r>
            <a:r>
              <a:rPr lang="en-US" dirty="0"/>
              <a:t> </a:t>
            </a:r>
            <a:r>
              <a:rPr lang="en-US" dirty="0" err="1"/>
              <a:t>lungo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secoli</a:t>
            </a:r>
            <a:r>
              <a:rPr lang="en-US" dirty="0"/>
              <a:t>,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diaspora</a:t>
            </a:r>
            <a:r>
              <a:rPr lang="en-US" dirty="0"/>
              <a:t>, </a:t>
            </a:r>
            <a:r>
              <a:rPr lang="en-US" dirty="0" err="1"/>
              <a:t>l'identità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. Si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evitare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animali</a:t>
            </a:r>
            <a:r>
              <a:rPr lang="en-US" dirty="0"/>
              <a:t> </a:t>
            </a:r>
            <a:r>
              <a:rPr lang="en-US" dirty="0" err="1"/>
              <a:t>impuri</a:t>
            </a:r>
            <a:r>
              <a:rPr lang="en-US" dirty="0"/>
              <a:t>. </a:t>
            </a:r>
          </a:p>
          <a:p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considerati</a:t>
            </a:r>
            <a:r>
              <a:rPr lang="en-US" dirty="0"/>
              <a:t> </a:t>
            </a:r>
            <a:r>
              <a:rPr lang="en-US" dirty="0" err="1"/>
              <a:t>impuri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animali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ruminano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con </a:t>
            </a:r>
            <a:r>
              <a:rPr lang="en-US" dirty="0" err="1"/>
              <a:t>unghia</a:t>
            </a:r>
            <a:r>
              <a:rPr lang="en-US" dirty="0"/>
              <a:t> </a:t>
            </a:r>
            <a:r>
              <a:rPr lang="en-US" dirty="0" err="1"/>
              <a:t>intera</a:t>
            </a:r>
            <a:r>
              <a:rPr lang="en-US" dirty="0"/>
              <a:t> (</a:t>
            </a:r>
            <a:r>
              <a:rPr lang="en-US" dirty="0" err="1"/>
              <a:t>zoccolo</a:t>
            </a:r>
            <a:r>
              <a:rPr lang="en-US" dirty="0"/>
              <a:t>),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uccelli</a:t>
            </a:r>
            <a:r>
              <a:rPr lang="en-US" dirty="0"/>
              <a:t> </a:t>
            </a:r>
            <a:r>
              <a:rPr lang="en-US" dirty="0" err="1"/>
              <a:t>rapaci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pesci</a:t>
            </a:r>
            <a:r>
              <a:rPr lang="en-US" dirty="0"/>
              <a:t> </a:t>
            </a:r>
            <a:r>
              <a:rPr lang="en-US" dirty="0" err="1"/>
              <a:t>senza</a:t>
            </a:r>
            <a:r>
              <a:rPr lang="en-US" dirty="0"/>
              <a:t> </a:t>
            </a:r>
            <a:r>
              <a:rPr lang="en-US" dirty="0" err="1"/>
              <a:t>pinne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squame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molluschi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rettili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crostacei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quasi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insetti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animali</a:t>
            </a:r>
            <a:r>
              <a:rPr lang="en-US" dirty="0"/>
              <a:t> </a:t>
            </a:r>
            <a:r>
              <a:rPr lang="en-US" dirty="0" err="1"/>
              <a:t>impuri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noti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: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maiale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cavallo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coniglio</a:t>
            </a:r>
            <a:r>
              <a:rPr lang="en-US" dirty="0"/>
              <a:t>, la </a:t>
            </a:r>
            <a:r>
              <a:rPr lang="en-US" dirty="0" err="1"/>
              <a:t>lepre</a:t>
            </a:r>
            <a:r>
              <a:rPr lang="en-US" dirty="0"/>
              <a:t>, </a:t>
            </a:r>
            <a:r>
              <a:rPr lang="en-US" dirty="0" err="1"/>
              <a:t>l'anguilla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polipi</a:t>
            </a:r>
            <a:r>
              <a:rPr lang="en-US" dirty="0"/>
              <a:t>, le </a:t>
            </a:r>
            <a:r>
              <a:rPr lang="en-US" dirty="0" err="1"/>
              <a:t>seppie</a:t>
            </a:r>
            <a:r>
              <a:rPr lang="en-US" dirty="0"/>
              <a:t>, </a:t>
            </a:r>
            <a:r>
              <a:rPr lang="en-US" dirty="0" err="1"/>
              <a:t>gli</a:t>
            </a:r>
            <a:r>
              <a:rPr lang="en-US" dirty="0"/>
              <a:t> scampi, le </a:t>
            </a:r>
            <a:r>
              <a:rPr lang="en-US" dirty="0" err="1"/>
              <a:t>aragoste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granchi</a:t>
            </a:r>
            <a:r>
              <a:rPr lang="en-US" dirty="0"/>
              <a:t>, le </a:t>
            </a:r>
            <a:r>
              <a:rPr lang="en-US" dirty="0" err="1"/>
              <a:t>ostriche</a:t>
            </a:r>
            <a:r>
              <a:rPr lang="en-US" dirty="0"/>
              <a:t>, </a:t>
            </a:r>
            <a:r>
              <a:rPr lang="en-US" dirty="0" err="1"/>
              <a:t>ecc</a:t>
            </a:r>
            <a:r>
              <a:rPr lang="en-US" dirty="0"/>
              <a:t>… </a:t>
            </a:r>
          </a:p>
          <a:p>
            <a:r>
              <a:rPr lang="en-US" dirty="0"/>
              <a:t>I </a:t>
            </a:r>
            <a:r>
              <a:rPr lang="en-US" dirty="0" err="1"/>
              <a:t>latticini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le </a:t>
            </a:r>
            <a:r>
              <a:rPr lang="en-US" dirty="0" err="1"/>
              <a:t>carni</a:t>
            </a:r>
            <a:r>
              <a:rPr lang="en-US" dirty="0"/>
              <a:t>, </a:t>
            </a:r>
            <a:r>
              <a:rPr lang="en-US" dirty="0" err="1"/>
              <a:t>compreso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pollame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uccelli</a:t>
            </a:r>
            <a:r>
              <a:rPr lang="en-US" dirty="0"/>
              <a:t>, non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mangiati</a:t>
            </a:r>
            <a:r>
              <a:rPr lang="en-US" dirty="0"/>
              <a:t> </a:t>
            </a:r>
            <a:r>
              <a:rPr lang="en-US" dirty="0" err="1"/>
              <a:t>insieme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medesimo</a:t>
            </a:r>
            <a:r>
              <a:rPr lang="en-US" dirty="0"/>
              <a:t> </a:t>
            </a:r>
            <a:r>
              <a:rPr lang="en-US" dirty="0" err="1"/>
              <a:t>pasto</a:t>
            </a:r>
            <a:r>
              <a:rPr lang="en-US" dirty="0"/>
              <a:t> (</a:t>
            </a:r>
            <a:r>
              <a:rPr lang="en-US" dirty="0" err="1"/>
              <a:t>Dt</a:t>
            </a:r>
            <a:r>
              <a:rPr lang="en-US" dirty="0"/>
              <a:t> 14,21: Non </a:t>
            </a:r>
            <a:r>
              <a:rPr lang="en-US" dirty="0" err="1"/>
              <a:t>farai</a:t>
            </a:r>
            <a:r>
              <a:rPr lang="en-US" dirty="0"/>
              <a:t> </a:t>
            </a:r>
            <a:r>
              <a:rPr lang="en-US" dirty="0" err="1"/>
              <a:t>cuocere</a:t>
            </a:r>
            <a:r>
              <a:rPr lang="en-US" dirty="0"/>
              <a:t> un </a:t>
            </a:r>
            <a:r>
              <a:rPr lang="en-US" dirty="0" err="1"/>
              <a:t>capretto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latte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madre</a:t>
            </a:r>
            <a:r>
              <a:rPr lang="en-US" dirty="0"/>
              <a:t>). </a:t>
            </a:r>
          </a:p>
          <a:p>
            <a:r>
              <a:rPr lang="en-US" dirty="0"/>
              <a:t>La </a:t>
            </a:r>
            <a:r>
              <a:rPr lang="en-US" dirty="0" err="1"/>
              <a:t>Torà</a:t>
            </a:r>
            <a:r>
              <a:rPr lang="en-US" dirty="0"/>
              <a:t> </a:t>
            </a:r>
            <a:r>
              <a:rPr lang="en-US" dirty="0" err="1"/>
              <a:t>scritta</a:t>
            </a:r>
            <a:r>
              <a:rPr lang="en-US" dirty="0"/>
              <a:t> </a:t>
            </a:r>
            <a:r>
              <a:rPr lang="en-US" dirty="0" err="1"/>
              <a:t>vieta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cibarsi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u="sng" dirty="0" err="1"/>
              <a:t>sangue</a:t>
            </a:r>
            <a:r>
              <a:rPr lang="en-US" dirty="0"/>
              <a:t>, </a:t>
            </a:r>
            <a:r>
              <a:rPr lang="en-US" dirty="0" err="1"/>
              <a:t>secondo</a:t>
            </a:r>
            <a:r>
              <a:rPr lang="en-US" dirty="0"/>
              <a:t>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detto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Bibbia</a:t>
            </a:r>
            <a:r>
              <a:rPr lang="en-US" dirty="0"/>
              <a:t> (</a:t>
            </a:r>
            <a:r>
              <a:rPr lang="en-US" dirty="0" err="1"/>
              <a:t>Lv</a:t>
            </a:r>
            <a:r>
              <a:rPr lang="en-US" dirty="0"/>
              <a:t> 17,10-12):</a:t>
            </a:r>
            <a:r>
              <a:rPr lang="en-US" i="1" dirty="0"/>
              <a:t> </a:t>
            </a:r>
            <a:r>
              <a:rPr lang="en-US" dirty="0"/>
              <a:t>«</a:t>
            </a:r>
            <a:r>
              <a:rPr lang="en-US" dirty="0" err="1"/>
              <a:t>Nessuna</a:t>
            </a:r>
            <a:r>
              <a:rPr lang="en-US" dirty="0"/>
              <a:t> persona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mangi</a:t>
            </a:r>
            <a:r>
              <a:rPr lang="en-US" dirty="0"/>
              <a:t> </a:t>
            </a:r>
            <a:r>
              <a:rPr lang="en-US" dirty="0" err="1"/>
              <a:t>sangue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la vita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carne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sangue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sangue</a:t>
            </a:r>
            <a:r>
              <a:rPr lang="en-US" dirty="0"/>
              <a:t> </a:t>
            </a:r>
            <a:r>
              <a:rPr lang="en-US" dirty="0" err="1"/>
              <a:t>sta</a:t>
            </a:r>
            <a:r>
              <a:rPr lang="en-US" dirty="0"/>
              <a:t> la vita, </a:t>
            </a:r>
            <a:r>
              <a:rPr lang="en-US" dirty="0" err="1"/>
              <a:t>perciò</a:t>
            </a:r>
            <a:r>
              <a:rPr lang="en-US" dirty="0"/>
              <a:t> ho </a:t>
            </a:r>
            <a:r>
              <a:rPr lang="en-US" dirty="0" err="1"/>
              <a:t>detto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figli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: 'Non </a:t>
            </a:r>
            <a:r>
              <a:rPr lang="en-US" dirty="0" err="1"/>
              <a:t>mangerete</a:t>
            </a:r>
            <a:r>
              <a:rPr lang="en-US" dirty="0"/>
              <a:t> </a:t>
            </a:r>
            <a:r>
              <a:rPr lang="en-US" dirty="0" err="1"/>
              <a:t>sangue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carne'».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TORÀ (Torah)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Torà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traduce </a:t>
            </a:r>
            <a:r>
              <a:rPr lang="en-US" dirty="0" err="1"/>
              <a:t>generalmente</a:t>
            </a:r>
            <a:r>
              <a:rPr lang="en-US" dirty="0"/>
              <a:t> </a:t>
            </a:r>
            <a:r>
              <a:rPr lang="en-US" dirty="0" err="1"/>
              <a:t>col</a:t>
            </a:r>
            <a:r>
              <a:rPr lang="en-US" dirty="0"/>
              <a:t> </a:t>
            </a:r>
            <a:r>
              <a:rPr lang="en-US" dirty="0" err="1"/>
              <a:t>termine</a:t>
            </a:r>
            <a:r>
              <a:rPr lang="en-US" dirty="0"/>
              <a:t> </a:t>
            </a:r>
            <a:r>
              <a:rPr lang="en-US" i="1" dirty="0" err="1"/>
              <a:t>Legge</a:t>
            </a:r>
            <a:r>
              <a:rPr lang="en-US" i="1" dirty="0"/>
              <a:t>, </a:t>
            </a:r>
            <a:r>
              <a:rPr lang="en-US" dirty="0"/>
              <a:t>come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trova</a:t>
            </a:r>
            <a:r>
              <a:rPr lang="en-US" dirty="0"/>
              <a:t> </a:t>
            </a:r>
            <a:r>
              <a:rPr lang="en-US" dirty="0" err="1"/>
              <a:t>già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versione</a:t>
            </a:r>
            <a:r>
              <a:rPr lang="en-US" dirty="0"/>
              <a:t> </a:t>
            </a:r>
            <a:r>
              <a:rPr lang="en-US" dirty="0" err="1"/>
              <a:t>greca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Settanta</a:t>
            </a:r>
            <a:r>
              <a:rPr lang="en-US" dirty="0"/>
              <a:t> (</a:t>
            </a:r>
            <a:r>
              <a:rPr lang="en-US" i="1" dirty="0" err="1"/>
              <a:t>nòmos</a:t>
            </a:r>
            <a:r>
              <a:rPr lang="en-US" dirty="0"/>
              <a:t>), ma </a:t>
            </a:r>
            <a:r>
              <a:rPr lang="en-US" dirty="0" err="1"/>
              <a:t>etimologicamente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"</a:t>
            </a:r>
            <a:r>
              <a:rPr lang="en-US" dirty="0" err="1"/>
              <a:t>insegnamento</a:t>
            </a:r>
            <a:r>
              <a:rPr lang="en-US" dirty="0"/>
              <a:t>".</a:t>
            </a:r>
          </a:p>
          <a:p>
            <a:r>
              <a:rPr lang="en-US" dirty="0"/>
              <a:t>La </a:t>
            </a:r>
            <a:r>
              <a:rPr lang="en-US" dirty="0" err="1"/>
              <a:t>Torà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un </a:t>
            </a:r>
            <a:r>
              <a:rPr lang="en-US" dirty="0" err="1"/>
              <a:t>insegnamento</a:t>
            </a:r>
            <a:r>
              <a:rPr lang="en-US" dirty="0"/>
              <a:t> </a:t>
            </a:r>
            <a:r>
              <a:rPr lang="en-US" dirty="0" err="1"/>
              <a:t>dato</a:t>
            </a:r>
            <a:r>
              <a:rPr lang="en-US" dirty="0"/>
              <a:t>, per mezzo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Mosè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discendenti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Abramo</a:t>
            </a:r>
            <a:r>
              <a:rPr lang="en-US" dirty="0"/>
              <a:t>, </a:t>
            </a:r>
            <a:r>
              <a:rPr lang="en-US" dirty="0" err="1"/>
              <a:t>Isacco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Giacobbe</a:t>
            </a:r>
            <a:r>
              <a:rPr lang="en-US" dirty="0"/>
              <a:t>.</a:t>
            </a:r>
          </a:p>
          <a:p>
            <a:r>
              <a:rPr lang="en-US" dirty="0" err="1"/>
              <a:t>Comprende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cinque</a:t>
            </a:r>
            <a:r>
              <a:rPr lang="en-US" dirty="0"/>
              <a:t> </a:t>
            </a:r>
            <a:r>
              <a:rPr lang="en-US" dirty="0" err="1"/>
              <a:t>libri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Bibbia</a:t>
            </a:r>
            <a:r>
              <a:rPr lang="en-US" dirty="0"/>
              <a:t>: </a:t>
            </a:r>
            <a:r>
              <a:rPr lang="en-US" dirty="0" err="1"/>
              <a:t>Genesi</a:t>
            </a:r>
            <a:r>
              <a:rPr lang="en-US" dirty="0"/>
              <a:t>, </a:t>
            </a:r>
            <a:r>
              <a:rPr lang="en-US" dirty="0" err="1"/>
              <a:t>Esodo</a:t>
            </a:r>
            <a:r>
              <a:rPr lang="en-US" dirty="0"/>
              <a:t>, </a:t>
            </a:r>
            <a:r>
              <a:rPr lang="en-US" dirty="0" err="1"/>
              <a:t>Levitico</a:t>
            </a:r>
            <a:r>
              <a:rPr lang="en-US" dirty="0"/>
              <a:t>, </a:t>
            </a:r>
            <a:r>
              <a:rPr lang="en-US" dirty="0" err="1"/>
              <a:t>Numeri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Deuteronomio</a:t>
            </a:r>
            <a:r>
              <a:rPr lang="en-US" dirty="0"/>
              <a:t>,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chiamata</a:t>
            </a:r>
            <a:r>
              <a:rPr lang="en-US" dirty="0"/>
              <a:t> </a:t>
            </a:r>
            <a:r>
              <a:rPr lang="en-US" dirty="0" err="1"/>
              <a:t>Pentateuco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Macellazione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carne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Perché</a:t>
            </a:r>
            <a:r>
              <a:rPr lang="en-US" dirty="0"/>
              <a:t> la carne </a:t>
            </a:r>
            <a:r>
              <a:rPr lang="en-US" dirty="0" err="1"/>
              <a:t>dell'animale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i="1" dirty="0"/>
              <a:t>Casher, </a:t>
            </a:r>
            <a:r>
              <a:rPr lang="en-US" dirty="0" err="1"/>
              <a:t>l'animale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ucciso</a:t>
            </a:r>
            <a:r>
              <a:rPr lang="en-US" dirty="0"/>
              <a:t> con un </a:t>
            </a:r>
            <a:r>
              <a:rPr lang="en-US" dirty="0" err="1"/>
              <a:t>coltello</a:t>
            </a:r>
            <a:r>
              <a:rPr lang="en-US" dirty="0"/>
              <a:t> molto </a:t>
            </a:r>
            <a:r>
              <a:rPr lang="en-US" dirty="0" err="1"/>
              <a:t>affilato</a:t>
            </a:r>
            <a:r>
              <a:rPr lang="en-US" dirty="0"/>
              <a:t>,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provocarne</a:t>
            </a:r>
            <a:r>
              <a:rPr lang="en-US" dirty="0"/>
              <a:t> la </a:t>
            </a:r>
            <a:r>
              <a:rPr lang="en-US" dirty="0" err="1"/>
              <a:t>morte</a:t>
            </a:r>
            <a:r>
              <a:rPr lang="en-US" dirty="0"/>
              <a:t> </a:t>
            </a:r>
            <a:r>
              <a:rPr lang="en-US" dirty="0" err="1"/>
              <a:t>immediata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completo</a:t>
            </a:r>
            <a:r>
              <a:rPr lang="en-US" dirty="0"/>
              <a:t> </a:t>
            </a:r>
            <a:r>
              <a:rPr lang="en-US" dirty="0" err="1"/>
              <a:t>dissanguamento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atto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compiuto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persona </a:t>
            </a:r>
            <a:r>
              <a:rPr lang="en-US" dirty="0" err="1"/>
              <a:t>particolarmente</a:t>
            </a:r>
            <a:r>
              <a:rPr lang="en-US" dirty="0"/>
              <a:t> </a:t>
            </a:r>
            <a:r>
              <a:rPr lang="en-US" dirty="0" err="1"/>
              <a:t>preparata</a:t>
            </a:r>
            <a:r>
              <a:rPr lang="en-US" dirty="0"/>
              <a:t>, </a:t>
            </a:r>
            <a:r>
              <a:rPr lang="en-US" dirty="0" err="1"/>
              <a:t>appositamente</a:t>
            </a:r>
            <a:r>
              <a:rPr lang="en-US" dirty="0"/>
              <a:t> </a:t>
            </a:r>
            <a:r>
              <a:rPr lang="en-US" dirty="0" err="1"/>
              <a:t>abilitata</a:t>
            </a:r>
            <a:r>
              <a:rPr lang="en-US" dirty="0"/>
              <a:t> </a:t>
            </a:r>
            <a:r>
              <a:rPr lang="en-US" dirty="0" err="1"/>
              <a:t>dall'autorità</a:t>
            </a:r>
            <a:r>
              <a:rPr lang="en-US" dirty="0"/>
              <a:t> </a:t>
            </a:r>
            <a:r>
              <a:rPr lang="en-US" dirty="0" err="1"/>
              <a:t>rabbinica</a:t>
            </a:r>
            <a:r>
              <a:rPr lang="en-US" dirty="0"/>
              <a:t> </a:t>
            </a:r>
            <a:r>
              <a:rPr lang="en-US" dirty="0" err="1"/>
              <a:t>competente</a:t>
            </a:r>
            <a:r>
              <a:rPr lang="en-US" dirty="0"/>
              <a:t>. </a:t>
            </a:r>
            <a:r>
              <a:rPr lang="en-US" dirty="0" err="1"/>
              <a:t>Dopo</a:t>
            </a:r>
            <a:r>
              <a:rPr lang="en-US" dirty="0"/>
              <a:t> la </a:t>
            </a:r>
            <a:r>
              <a:rPr lang="en-US" dirty="0" err="1"/>
              <a:t>macellazione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shechità</a:t>
            </a:r>
            <a:r>
              <a:rPr lang="en-US" i="1" dirty="0"/>
              <a:t>) </a:t>
            </a:r>
            <a:r>
              <a:rPr lang="en-US" dirty="0" err="1"/>
              <a:t>questa</a:t>
            </a:r>
            <a:r>
              <a:rPr lang="en-US" dirty="0"/>
              <a:t> persona </a:t>
            </a:r>
            <a:r>
              <a:rPr lang="en-US" dirty="0" err="1"/>
              <a:t>procede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i="1" dirty="0" err="1"/>
              <a:t>bedicà</a:t>
            </a:r>
            <a:r>
              <a:rPr lang="en-US" i="1" dirty="0"/>
              <a:t>, </a:t>
            </a:r>
            <a:r>
              <a:rPr lang="en-US" dirty="0" err="1"/>
              <a:t>ossia</a:t>
            </a:r>
            <a:r>
              <a:rPr lang="en-US" dirty="0"/>
              <a:t> ad un </a:t>
            </a:r>
            <a:r>
              <a:rPr lang="en-US" dirty="0" err="1"/>
              <a:t>accurato</a:t>
            </a:r>
            <a:r>
              <a:rPr lang="en-US" dirty="0"/>
              <a:t> </a:t>
            </a:r>
            <a:r>
              <a:rPr lang="en-US" dirty="0" err="1"/>
              <a:t>esame</a:t>
            </a:r>
            <a:r>
              <a:rPr lang="en-US" dirty="0"/>
              <a:t> del </a:t>
            </a:r>
            <a:r>
              <a:rPr lang="en-US" dirty="0" err="1"/>
              <a:t>polmone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dell'animale</a:t>
            </a:r>
            <a:r>
              <a:rPr lang="en-US" dirty="0"/>
              <a:t>. </a:t>
            </a:r>
          </a:p>
          <a:p>
            <a:r>
              <a:rPr lang="en-US" dirty="0" err="1"/>
              <a:t>Quindi</a:t>
            </a:r>
            <a:r>
              <a:rPr lang="en-US" dirty="0"/>
              <a:t> in casa,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bagnata</a:t>
            </a:r>
            <a:r>
              <a:rPr lang="en-US" dirty="0"/>
              <a:t> </a:t>
            </a:r>
            <a:r>
              <a:rPr lang="en-US" dirty="0" err="1"/>
              <a:t>nell'acqua</a:t>
            </a:r>
            <a:r>
              <a:rPr lang="en-US" dirty="0"/>
              <a:t> </a:t>
            </a:r>
            <a:r>
              <a:rPr lang="en-US" dirty="0" err="1"/>
              <a:t>fredda</a:t>
            </a:r>
            <a:r>
              <a:rPr lang="en-US" dirty="0"/>
              <a:t>,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coperta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sale per circa </a:t>
            </a:r>
            <a:r>
              <a:rPr lang="en-US" dirty="0" err="1"/>
              <a:t>un'ora</a:t>
            </a:r>
            <a:r>
              <a:rPr lang="en-US" dirty="0"/>
              <a:t>, per far </a:t>
            </a:r>
            <a:r>
              <a:rPr lang="en-US" dirty="0" err="1"/>
              <a:t>uscire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sangue</a:t>
            </a:r>
            <a:r>
              <a:rPr lang="en-US" dirty="0"/>
              <a:t>. Il </a:t>
            </a:r>
            <a:r>
              <a:rPr lang="en-US" dirty="0" err="1"/>
              <a:t>fegato</a:t>
            </a:r>
            <a:r>
              <a:rPr lang="en-US" dirty="0"/>
              <a:t>, </a:t>
            </a:r>
            <a:r>
              <a:rPr lang="en-US" dirty="0" err="1"/>
              <a:t>invece</a:t>
            </a:r>
            <a:r>
              <a:rPr lang="en-US" dirty="0"/>
              <a:t>,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trattato</a:t>
            </a:r>
            <a:r>
              <a:rPr lang="en-US" dirty="0"/>
              <a:t> </a:t>
            </a:r>
            <a:r>
              <a:rPr lang="en-US" dirty="0" err="1"/>
              <a:t>direttamente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fiamma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La </a:t>
            </a:r>
            <a:r>
              <a:rPr lang="en-US" i="1" dirty="0" err="1"/>
              <a:t>mensa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 </a:t>
            </a:r>
            <a:r>
              <a:rPr lang="en-US" dirty="0" err="1"/>
              <a:t>famiglie</a:t>
            </a:r>
            <a:r>
              <a:rPr lang="en-US" dirty="0"/>
              <a:t> </a:t>
            </a:r>
            <a:r>
              <a:rPr lang="en-US" dirty="0" err="1"/>
              <a:t>ebraiche</a:t>
            </a:r>
            <a:r>
              <a:rPr lang="en-US" dirty="0"/>
              <a:t> </a:t>
            </a:r>
            <a:r>
              <a:rPr lang="en-US" dirty="0" err="1"/>
              <a:t>devono</a:t>
            </a:r>
            <a:r>
              <a:rPr lang="en-US" dirty="0"/>
              <a:t> </a:t>
            </a:r>
            <a:r>
              <a:rPr lang="en-US" dirty="0" err="1"/>
              <a:t>usare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abitazioni</a:t>
            </a:r>
            <a:r>
              <a:rPr lang="en-US" dirty="0"/>
              <a:t> </a:t>
            </a:r>
            <a:r>
              <a:rPr lang="en-US" u="sng" dirty="0" err="1"/>
              <a:t>doppi</a:t>
            </a:r>
            <a:r>
              <a:rPr lang="en-US" u="sng" dirty="0"/>
              <a:t> </a:t>
            </a:r>
            <a:r>
              <a:rPr lang="en-US" u="sng" dirty="0" err="1"/>
              <a:t>servizi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piatti</a:t>
            </a:r>
            <a:r>
              <a:rPr lang="en-US" dirty="0"/>
              <a:t>: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cibi</a:t>
            </a:r>
            <a:r>
              <a:rPr lang="en-US" dirty="0"/>
              <a:t> a base </a:t>
            </a:r>
            <a:r>
              <a:rPr lang="en-US" dirty="0" err="1"/>
              <a:t>di</a:t>
            </a:r>
            <a:r>
              <a:rPr lang="en-US" dirty="0"/>
              <a:t> carne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latticini</a:t>
            </a:r>
            <a:r>
              <a:rPr lang="en-US" dirty="0"/>
              <a:t>.</a:t>
            </a:r>
          </a:p>
          <a:p>
            <a:r>
              <a:rPr lang="en-US" dirty="0"/>
              <a:t>Lo </a:t>
            </a:r>
            <a:r>
              <a:rPr lang="en-US" dirty="0" err="1"/>
              <a:t>scopo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rigorosa</a:t>
            </a:r>
            <a:r>
              <a:rPr lang="en-US" dirty="0"/>
              <a:t> </a:t>
            </a:r>
            <a:r>
              <a:rPr lang="en-US" dirty="0" err="1"/>
              <a:t>normativa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sottolineare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carattere</a:t>
            </a:r>
            <a:r>
              <a:rPr lang="en-US" dirty="0"/>
              <a:t> </a:t>
            </a:r>
            <a:r>
              <a:rPr lang="en-US" dirty="0" err="1"/>
              <a:t>sacro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vita </a:t>
            </a:r>
            <a:r>
              <a:rPr lang="en-US" dirty="0" err="1"/>
              <a:t>quotidiana</a:t>
            </a:r>
            <a:r>
              <a:rPr lang="en-US" dirty="0"/>
              <a:t>,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suoi</a:t>
            </a:r>
            <a:r>
              <a:rPr lang="en-US" dirty="0"/>
              <a:t> </a:t>
            </a:r>
            <a:r>
              <a:rPr lang="en-US" dirty="0" err="1"/>
              <a:t>aspetti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, </a:t>
            </a:r>
            <a:r>
              <a:rPr lang="en-US" dirty="0" err="1"/>
              <a:t>poiché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ciò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cui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uomini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disporre</a:t>
            </a:r>
            <a:r>
              <a:rPr lang="en-US" dirty="0"/>
              <a:t> </a:t>
            </a:r>
            <a:r>
              <a:rPr lang="en-US" dirty="0" err="1"/>
              <a:t>deriva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. Il </a:t>
            </a:r>
            <a:r>
              <a:rPr lang="en-US" dirty="0" err="1"/>
              <a:t>carattere</a:t>
            </a:r>
            <a:r>
              <a:rPr lang="en-US" dirty="0"/>
              <a:t> </a:t>
            </a:r>
            <a:r>
              <a:rPr lang="en-US" dirty="0" err="1"/>
              <a:t>sacro</a:t>
            </a:r>
            <a:r>
              <a:rPr lang="en-US" dirty="0"/>
              <a:t> del </a:t>
            </a:r>
            <a:r>
              <a:rPr lang="en-US" dirty="0" err="1"/>
              <a:t>pasto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messo</a:t>
            </a:r>
            <a:r>
              <a:rPr lang="en-US" dirty="0"/>
              <a:t> in </a:t>
            </a:r>
            <a:r>
              <a:rPr lang="en-US" dirty="0" err="1"/>
              <a:t>evidenza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u="sng" dirty="0" err="1"/>
              <a:t>lavanda</a:t>
            </a:r>
            <a:r>
              <a:rPr lang="en-US" u="sng" dirty="0"/>
              <a:t> </a:t>
            </a:r>
            <a:r>
              <a:rPr lang="en-US" u="sng" dirty="0" err="1"/>
              <a:t>delle</a:t>
            </a:r>
            <a:r>
              <a:rPr lang="en-US" u="sng" dirty="0"/>
              <a:t> </a:t>
            </a:r>
            <a:r>
              <a:rPr lang="en-US" u="sng" dirty="0" err="1"/>
              <a:t>mani</a:t>
            </a:r>
            <a:r>
              <a:rPr lang="en-US" dirty="0"/>
              <a:t> </a:t>
            </a:r>
            <a:r>
              <a:rPr lang="en-US" dirty="0" err="1"/>
              <a:t>seguita</a:t>
            </a:r>
            <a:r>
              <a:rPr lang="en-US" dirty="0"/>
              <a:t> </a:t>
            </a:r>
            <a:r>
              <a:rPr lang="en-US" dirty="0" err="1"/>
              <a:t>dalle</a:t>
            </a:r>
            <a:r>
              <a:rPr lang="en-US" dirty="0"/>
              <a:t> </a:t>
            </a:r>
            <a:r>
              <a:rPr lang="en-US" u="sng" dirty="0" err="1"/>
              <a:t>benedizioni</a:t>
            </a:r>
            <a:r>
              <a:rPr lang="en-US" u="sng" dirty="0"/>
              <a:t> </a:t>
            </a:r>
            <a:r>
              <a:rPr lang="en-US" u="sng" dirty="0" err="1"/>
              <a:t>sul</a:t>
            </a:r>
            <a:r>
              <a:rPr lang="en-US" u="sng" dirty="0"/>
              <a:t> pane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, a </a:t>
            </a:r>
            <a:r>
              <a:rPr lang="en-US" dirty="0" err="1"/>
              <a:t>conclusione</a:t>
            </a:r>
            <a:r>
              <a:rPr lang="en-US" dirty="0"/>
              <a:t>,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u="sng" dirty="0" err="1"/>
              <a:t>benedizione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ringraziamento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/>
              <a:t>Preghiera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ringraziamento</a:t>
            </a:r>
            <a:r>
              <a:rPr lang="en-US" i="1" dirty="0"/>
              <a:t> </a:t>
            </a:r>
            <a:r>
              <a:rPr lang="en-US" i="1" dirty="0" err="1"/>
              <a:t>dopo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pasti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È </a:t>
            </a:r>
            <a:r>
              <a:rPr lang="en-US" dirty="0" err="1"/>
              <a:t>d'istituzione</a:t>
            </a:r>
            <a:r>
              <a:rPr lang="en-US" dirty="0"/>
              <a:t> </a:t>
            </a:r>
            <a:r>
              <a:rPr lang="en-US" dirty="0" err="1"/>
              <a:t>mosaica</a:t>
            </a:r>
            <a:r>
              <a:rPr lang="en-US" dirty="0"/>
              <a:t> (Dt 8,10: </a:t>
            </a:r>
            <a:r>
              <a:rPr lang="en-US" dirty="0" err="1"/>
              <a:t>Mangerai</a:t>
            </a:r>
            <a:r>
              <a:rPr lang="en-US" dirty="0"/>
              <a:t>… e </a:t>
            </a:r>
            <a:r>
              <a:rPr lang="en-US" dirty="0" err="1"/>
              <a:t>benedirai</a:t>
            </a:r>
            <a:r>
              <a:rPr lang="en-US" dirty="0"/>
              <a:t> il Signore)</a:t>
            </a:r>
            <a:r>
              <a:rPr lang="en-US" i="1" dirty="0"/>
              <a:t> </a:t>
            </a:r>
            <a:r>
              <a:rPr lang="en-US" dirty="0"/>
              <a:t>e </a:t>
            </a:r>
            <a:r>
              <a:rPr lang="en-US" dirty="0" err="1"/>
              <a:t>risulta</a:t>
            </a:r>
            <a:r>
              <a:rPr lang="en-US" dirty="0"/>
              <a:t> </a:t>
            </a:r>
            <a:r>
              <a:rPr lang="en-US" dirty="0" err="1"/>
              <a:t>composta</a:t>
            </a:r>
            <a:r>
              <a:rPr lang="en-US" dirty="0"/>
              <a:t> di diverse </a:t>
            </a:r>
            <a:r>
              <a:rPr lang="en-US" dirty="0" err="1"/>
              <a:t>benedizioni</a:t>
            </a:r>
            <a:r>
              <a:rPr lang="en-US" dirty="0"/>
              <a:t>: </a:t>
            </a:r>
          </a:p>
          <a:p>
            <a:r>
              <a:rPr lang="en-US" dirty="0"/>
              <a:t>«</a:t>
            </a:r>
            <a:r>
              <a:rPr lang="en-US" u="sng" dirty="0" err="1"/>
              <a:t>Benedetto</a:t>
            </a:r>
            <a:r>
              <a:rPr lang="en-US" u="sng" dirty="0"/>
              <a:t> </a:t>
            </a:r>
            <a:r>
              <a:rPr lang="en-US" u="sng" dirty="0" err="1"/>
              <a:t>Tu</a:t>
            </a:r>
            <a:r>
              <a:rPr lang="en-US" u="sng" dirty="0"/>
              <a:t> </a:t>
            </a:r>
            <a:r>
              <a:rPr lang="en-US" dirty="0" err="1"/>
              <a:t>o</a:t>
            </a:r>
            <a:r>
              <a:rPr lang="en-US" dirty="0"/>
              <a:t> Signore,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nostro</a:t>
            </a:r>
            <a:r>
              <a:rPr lang="en-US" dirty="0"/>
              <a:t>, Re </a:t>
            </a:r>
            <a:r>
              <a:rPr lang="en-US" dirty="0" err="1"/>
              <a:t>dell'universo</a:t>
            </a:r>
            <a:r>
              <a:rPr lang="en-US" dirty="0"/>
              <a:t>, </a:t>
            </a:r>
            <a:r>
              <a:rPr lang="en-US" u="sng" dirty="0" err="1"/>
              <a:t>che</a:t>
            </a:r>
            <a:r>
              <a:rPr lang="en-US" u="sng" dirty="0"/>
              <a:t> </a:t>
            </a:r>
            <a:r>
              <a:rPr lang="en-US" u="sng" dirty="0" err="1"/>
              <a:t>alimenti</a:t>
            </a:r>
            <a:r>
              <a:rPr lang="en-US" u="sng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intero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disponi</a:t>
            </a:r>
            <a:r>
              <a:rPr lang="en-US" dirty="0"/>
              <a:t> </a:t>
            </a:r>
            <a:r>
              <a:rPr lang="en-US" dirty="0" err="1"/>
              <a:t>cibo</a:t>
            </a:r>
            <a:r>
              <a:rPr lang="en-US" dirty="0"/>
              <a:t> per </a:t>
            </a:r>
            <a:r>
              <a:rPr lang="en-US" dirty="0" err="1"/>
              <a:t>tutte</a:t>
            </a:r>
            <a:r>
              <a:rPr lang="en-US" dirty="0"/>
              <a:t> le Tue creature, la cui </a:t>
            </a:r>
            <a:r>
              <a:rPr lang="en-US" dirty="0" err="1"/>
              <a:t>tavola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pronta</a:t>
            </a:r>
            <a:r>
              <a:rPr lang="en-US" dirty="0"/>
              <a:t> per </a:t>
            </a:r>
            <a:r>
              <a:rPr lang="en-US" dirty="0" err="1"/>
              <a:t>tutti</a:t>
            </a:r>
            <a:r>
              <a:rPr lang="en-US" dirty="0"/>
              <a:t>. </a:t>
            </a:r>
            <a:r>
              <a:rPr lang="en-US" u="sng" dirty="0" err="1"/>
              <a:t>Benedetto</a:t>
            </a:r>
            <a:r>
              <a:rPr lang="en-US" u="sng" dirty="0"/>
              <a:t> </a:t>
            </a:r>
            <a:r>
              <a:rPr lang="en-US" u="sng" dirty="0" err="1"/>
              <a:t>Tu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dirty="0"/>
              <a:t> Signore, </a:t>
            </a:r>
            <a:r>
              <a:rPr lang="en-US" u="sng" dirty="0" err="1"/>
              <a:t>che</a:t>
            </a:r>
            <a:r>
              <a:rPr lang="en-US" u="sng" dirty="0"/>
              <a:t> </a:t>
            </a:r>
            <a:r>
              <a:rPr lang="en-US" u="sng" dirty="0" err="1"/>
              <a:t>alimenti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. </a:t>
            </a:r>
            <a:r>
              <a:rPr lang="en-US" dirty="0" err="1"/>
              <a:t>Ringraziamo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nostro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liberatore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mancato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del </a:t>
            </a:r>
            <a:r>
              <a:rPr lang="en-US" dirty="0" err="1"/>
              <a:t>nostro</a:t>
            </a:r>
            <a:r>
              <a:rPr lang="en-US" dirty="0"/>
              <a:t> </a:t>
            </a:r>
            <a:r>
              <a:rPr lang="en-US" dirty="0" err="1"/>
              <a:t>cibo</a:t>
            </a:r>
            <a:r>
              <a:rPr lang="en-US" dirty="0"/>
              <a:t>. </a:t>
            </a:r>
            <a:r>
              <a:rPr lang="en-US" dirty="0" err="1"/>
              <a:t>Egli</a:t>
            </a:r>
            <a:r>
              <a:rPr lang="en-US" dirty="0"/>
              <a:t> </a:t>
            </a:r>
            <a:r>
              <a:rPr lang="en-US" u="sng" dirty="0"/>
              <a:t>ci </a:t>
            </a:r>
            <a:r>
              <a:rPr lang="en-US" u="sng" dirty="0" err="1"/>
              <a:t>diede</a:t>
            </a:r>
            <a:r>
              <a:rPr lang="en-US" u="sng" dirty="0"/>
              <a:t> il </a:t>
            </a:r>
            <a:r>
              <a:rPr lang="en-US" u="sng" dirty="0" err="1"/>
              <a:t>Patto</a:t>
            </a:r>
            <a:r>
              <a:rPr lang="en-US" u="sng" dirty="0"/>
              <a:t>, la </a:t>
            </a:r>
            <a:r>
              <a:rPr lang="en-US" u="sng" dirty="0" err="1"/>
              <a:t>Legge</a:t>
            </a:r>
            <a:r>
              <a:rPr lang="en-US" u="sng" dirty="0"/>
              <a:t>, la vita e </a:t>
            </a:r>
            <a:r>
              <a:rPr lang="en-US" u="sng" dirty="0" err="1"/>
              <a:t>l'alimento</a:t>
            </a:r>
            <a:r>
              <a:rPr lang="en-US" dirty="0"/>
              <a:t>…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OGGETTI RITUALI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dirty="0" err="1"/>
              <a:t>prescrive</a:t>
            </a:r>
            <a:r>
              <a:rPr lang="en-US" dirty="0"/>
              <a:t>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oggetti</a:t>
            </a:r>
            <a:r>
              <a:rPr lang="en-US" dirty="0"/>
              <a:t> </a:t>
            </a:r>
            <a:r>
              <a:rPr lang="en-US" dirty="0" err="1"/>
              <a:t>esterni</a:t>
            </a:r>
            <a:r>
              <a:rPr lang="en-US" dirty="0"/>
              <a:t>, </a:t>
            </a:r>
            <a:r>
              <a:rPr lang="en-US" dirty="0" err="1"/>
              <a:t>particolari</a:t>
            </a:r>
            <a:r>
              <a:rPr lang="en-US" dirty="0"/>
              <a:t>, </a:t>
            </a:r>
            <a:r>
              <a:rPr lang="en-US" dirty="0" err="1"/>
              <a:t>usati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oggi</a:t>
            </a:r>
            <a:r>
              <a:rPr lang="en-US" dirty="0"/>
              <a:t>. </a:t>
            </a:r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oggetti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Tefillim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filattèri</a:t>
            </a:r>
            <a:r>
              <a:rPr lang="en-US" dirty="0"/>
              <a:t>), la </a:t>
            </a:r>
            <a:r>
              <a:rPr lang="en-US" i="1" dirty="0" err="1"/>
              <a:t>Mezuzà</a:t>
            </a:r>
            <a:r>
              <a:rPr lang="en-US" i="1" dirty="0"/>
              <a:t> </a:t>
            </a:r>
            <a:r>
              <a:rPr lang="en-US" dirty="0"/>
              <a:t>e lo </a:t>
            </a:r>
            <a:r>
              <a:rPr lang="en-US" i="1" dirty="0" err="1"/>
              <a:t>Zizìth</a:t>
            </a:r>
            <a:r>
              <a:rPr lang="en-US" dirty="0"/>
              <a:t>. </a:t>
            </a:r>
          </a:p>
          <a:p>
            <a:r>
              <a:rPr lang="en-US" dirty="0" err="1"/>
              <a:t>Questi</a:t>
            </a:r>
            <a:r>
              <a:rPr lang="en-US" dirty="0"/>
              <a:t> </a:t>
            </a:r>
            <a:r>
              <a:rPr lang="en-US" dirty="0" err="1"/>
              <a:t>precetti</a:t>
            </a:r>
            <a:r>
              <a:rPr lang="en-US" dirty="0"/>
              <a:t>…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te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li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legherai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alla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sng" strike="noStrike" dirty="0">
                <a:solidFill>
                  <a:srgbClr val="222222"/>
                </a:solidFill>
                <a:effectLst/>
                <a:latin typeface="+mj-lt"/>
              </a:rPr>
              <a:t>mano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come un segno,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ti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saranno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come un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pendaglio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tra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gli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sng" strike="noStrike" dirty="0" err="1">
                <a:solidFill>
                  <a:srgbClr val="222222"/>
                </a:solidFill>
                <a:effectLst/>
                <a:latin typeface="+mj-lt"/>
              </a:rPr>
              <a:t>occhi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 e li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scriverai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sugli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sng" strike="noStrike" dirty="0" err="1">
                <a:solidFill>
                  <a:srgbClr val="222222"/>
                </a:solidFill>
                <a:effectLst/>
                <a:latin typeface="+mj-lt"/>
              </a:rPr>
              <a:t>stipiti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della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tua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casa e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sulle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none" strike="noStrike" dirty="0" err="1">
                <a:solidFill>
                  <a:srgbClr val="222222"/>
                </a:solidFill>
                <a:effectLst/>
                <a:latin typeface="+mj-lt"/>
              </a:rPr>
              <a:t>tue</a:t>
            </a:r>
            <a:r>
              <a:rPr lang="en-US" sz="3200" b="0" i="0" u="none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u="sng" strike="noStrike" dirty="0" err="1">
                <a:solidFill>
                  <a:srgbClr val="222222"/>
                </a:solidFill>
                <a:effectLst/>
                <a:latin typeface="+mj-lt"/>
              </a:rPr>
              <a:t>porte</a:t>
            </a:r>
            <a:r>
              <a:rPr lang="en-US" sz="3200" b="0" i="0" strike="noStrike" dirty="0">
                <a:solidFill>
                  <a:srgbClr val="222222"/>
                </a:solidFill>
                <a:effectLst/>
                <a:latin typeface="+mj-lt"/>
              </a:rPr>
              <a:t> (</a:t>
            </a:r>
            <a:r>
              <a:rPr lang="en-US" sz="3200" b="0" i="0" strike="noStrike" dirty="0" err="1">
                <a:solidFill>
                  <a:srgbClr val="222222"/>
                </a:solidFill>
                <a:effectLst/>
                <a:latin typeface="+mj-lt"/>
              </a:rPr>
              <a:t>dallo</a:t>
            </a:r>
            <a:r>
              <a:rPr lang="en-US" sz="3200" b="0" i="0" strike="noStrike" dirty="0">
                <a:solidFill>
                  <a:srgbClr val="222222"/>
                </a:solidFill>
                <a:effectLst/>
                <a:latin typeface="+mj-lt"/>
              </a:rPr>
              <a:t> </a:t>
            </a:r>
            <a:r>
              <a:rPr lang="en-US" sz="3200" b="0" i="0" strike="noStrike" dirty="0" err="1">
                <a:solidFill>
                  <a:srgbClr val="222222"/>
                </a:solidFill>
                <a:effectLst/>
                <a:latin typeface="+mj-lt"/>
              </a:rPr>
              <a:t>Shemà</a:t>
            </a:r>
            <a:r>
              <a:rPr lang="en-US" sz="3200" b="0" i="0" strike="noStrike" dirty="0">
                <a:solidFill>
                  <a:srgbClr val="222222"/>
                </a:solidFill>
                <a:effectLst/>
                <a:latin typeface="+mj-lt"/>
              </a:rPr>
              <a:t>)</a:t>
            </a:r>
            <a:r>
              <a:rPr lang="en-US" i="1" dirty="0">
                <a:latin typeface="+mj-lt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Tefillim</a:t>
            </a:r>
            <a:r>
              <a:rPr lang="en-US" i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 </a:t>
            </a:r>
            <a:r>
              <a:rPr lang="en-US" i="1" u="sng" dirty="0" err="1"/>
              <a:t>Tefillim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filattèri</a:t>
            </a:r>
            <a:r>
              <a:rPr lang="en-US" dirty="0"/>
              <a:t>)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composti</a:t>
            </a:r>
            <a:r>
              <a:rPr lang="en-US" dirty="0"/>
              <a:t> da due </a:t>
            </a:r>
            <a:r>
              <a:rPr lang="en-US" dirty="0" err="1"/>
              <a:t>scatolette</a:t>
            </a:r>
            <a:r>
              <a:rPr lang="en-US" dirty="0"/>
              <a:t> di </a:t>
            </a:r>
            <a:r>
              <a:rPr lang="en-US" dirty="0" err="1"/>
              <a:t>cuoio</a:t>
            </a:r>
            <a:r>
              <a:rPr lang="en-US" dirty="0"/>
              <a:t> con </a:t>
            </a:r>
            <a:r>
              <a:rPr lang="en-US" dirty="0" err="1"/>
              <a:t>passante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quale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infilata</a:t>
            </a:r>
            <a:r>
              <a:rPr lang="en-US" dirty="0"/>
              <a:t> una </a:t>
            </a:r>
            <a:r>
              <a:rPr lang="en-US" dirty="0" err="1"/>
              <a:t>cinghia</a:t>
            </a:r>
            <a:r>
              <a:rPr lang="en-US" dirty="0"/>
              <a:t> di </a:t>
            </a:r>
            <a:r>
              <a:rPr lang="en-US" dirty="0" err="1"/>
              <a:t>pelle</a:t>
            </a:r>
            <a:r>
              <a:rPr lang="en-US" dirty="0"/>
              <a:t>, </a:t>
            </a:r>
            <a:r>
              <a:rPr lang="en-US" dirty="0" err="1"/>
              <a:t>contenenti</a:t>
            </a:r>
            <a:r>
              <a:rPr lang="en-US" dirty="0"/>
              <a:t> </a:t>
            </a:r>
            <a:r>
              <a:rPr lang="en-US" dirty="0" err="1"/>
              <a:t>pergamene</a:t>
            </a:r>
            <a:r>
              <a:rPr lang="en-US" dirty="0"/>
              <a:t> con </a:t>
            </a:r>
            <a:r>
              <a:rPr lang="en-US" u="sng" dirty="0" err="1"/>
              <a:t>passi</a:t>
            </a:r>
            <a:r>
              <a:rPr lang="en-US" u="sng" dirty="0"/>
              <a:t> </a:t>
            </a:r>
            <a:r>
              <a:rPr lang="en-US" u="sng" dirty="0" err="1"/>
              <a:t>biblici</a:t>
            </a:r>
            <a:r>
              <a:rPr lang="en-US" dirty="0"/>
              <a:t>, </a:t>
            </a:r>
            <a:r>
              <a:rPr lang="en-US" dirty="0" err="1"/>
              <a:t>concernenti</a:t>
            </a:r>
            <a:r>
              <a:rPr lang="en-US" dirty="0"/>
              <a:t> </a:t>
            </a:r>
            <a:r>
              <a:rPr lang="en-US" u="sng" dirty="0" err="1"/>
              <a:t>l’unicità</a:t>
            </a:r>
            <a:r>
              <a:rPr lang="en-US" u="sng" dirty="0"/>
              <a:t> di </a:t>
            </a:r>
            <a:r>
              <a:rPr lang="en-US" u="sng" dirty="0" err="1"/>
              <a:t>Dio</a:t>
            </a:r>
            <a:r>
              <a:rPr lang="en-US" dirty="0"/>
              <a:t>, </a:t>
            </a:r>
            <a:r>
              <a:rPr lang="en-US" u="sng" dirty="0" err="1"/>
              <a:t>l'uscita</a:t>
            </a:r>
            <a:r>
              <a:rPr lang="en-US" u="sng" dirty="0"/>
              <a:t> </a:t>
            </a:r>
            <a:r>
              <a:rPr lang="en-US" u="sng" dirty="0" err="1"/>
              <a:t>dall'Egitto</a:t>
            </a:r>
            <a:r>
              <a:rPr lang="en-US" dirty="0"/>
              <a:t> e la </a:t>
            </a:r>
            <a:r>
              <a:rPr lang="en-US" u="sng" dirty="0" err="1"/>
              <a:t>consacrazione</a:t>
            </a:r>
            <a:r>
              <a:rPr lang="en-US" u="sng" dirty="0"/>
              <a:t> </a:t>
            </a:r>
            <a:r>
              <a:rPr lang="en-US" u="sng" dirty="0" err="1"/>
              <a:t>dei</a:t>
            </a:r>
            <a:r>
              <a:rPr lang="en-US" u="sng" dirty="0"/>
              <a:t> </a:t>
            </a:r>
            <a:r>
              <a:rPr lang="en-US" u="sng" dirty="0" err="1"/>
              <a:t>primogeniti</a:t>
            </a:r>
            <a:r>
              <a:rPr lang="en-US" dirty="0"/>
              <a:t>. Si </a:t>
            </a:r>
            <a:r>
              <a:rPr lang="en-US" dirty="0" err="1"/>
              <a:t>pongono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braccio </a:t>
            </a:r>
            <a:r>
              <a:rPr lang="en-US" dirty="0" err="1"/>
              <a:t>sinistro</a:t>
            </a:r>
            <a:r>
              <a:rPr lang="en-US" dirty="0"/>
              <a:t>, sopra il </a:t>
            </a:r>
            <a:r>
              <a:rPr lang="en-US" dirty="0" err="1"/>
              <a:t>gomito</a:t>
            </a:r>
            <a:r>
              <a:rPr lang="en-US" dirty="0"/>
              <a:t>, </a:t>
            </a:r>
            <a:r>
              <a:rPr lang="en-US" dirty="0" err="1"/>
              <a:t>legati</a:t>
            </a:r>
            <a:r>
              <a:rPr lang="en-US" dirty="0"/>
              <a:t> alle </a:t>
            </a:r>
            <a:r>
              <a:rPr lang="en-US" dirty="0" err="1"/>
              <a:t>cinghie</a:t>
            </a:r>
            <a:r>
              <a:rPr lang="en-US" dirty="0"/>
              <a:t> in </a:t>
            </a:r>
            <a:r>
              <a:rPr lang="en-US" dirty="0" err="1"/>
              <a:t>direzione</a:t>
            </a:r>
            <a:r>
              <a:rPr lang="en-US" dirty="0"/>
              <a:t> del </a:t>
            </a:r>
            <a:r>
              <a:rPr lang="en-US" dirty="0" err="1"/>
              <a:t>cuore</a:t>
            </a:r>
            <a:r>
              <a:rPr lang="en-US" dirty="0"/>
              <a:t> e al </a:t>
            </a:r>
            <a:r>
              <a:rPr lang="en-US" dirty="0" err="1"/>
              <a:t>centro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fronte</a:t>
            </a:r>
            <a:r>
              <a:rPr lang="en-US" dirty="0"/>
              <a:t>, in </a:t>
            </a:r>
            <a:r>
              <a:rPr lang="en-US" dirty="0" err="1"/>
              <a:t>corrispondenza</a:t>
            </a:r>
            <a:r>
              <a:rPr lang="en-US" dirty="0"/>
              <a:t> del </a:t>
            </a:r>
            <a:r>
              <a:rPr lang="en-US" dirty="0" err="1"/>
              <a:t>cervello</a:t>
            </a:r>
            <a:r>
              <a:rPr lang="en-US" dirty="0"/>
              <a:t>, </a:t>
            </a:r>
            <a:r>
              <a:rPr lang="en-US" dirty="0" err="1"/>
              <a:t>sede</a:t>
            </a:r>
            <a:r>
              <a:rPr lang="en-US" dirty="0"/>
              <a:t> </a:t>
            </a:r>
            <a:r>
              <a:rPr lang="en-US" dirty="0" err="1"/>
              <a:t>principale</a:t>
            </a:r>
            <a:r>
              <a:rPr lang="en-US" dirty="0"/>
              <a:t> del </a:t>
            </a:r>
            <a:r>
              <a:rPr lang="en-US" dirty="0" err="1"/>
              <a:t>pensiero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Mezuzà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È </a:t>
            </a:r>
            <a:r>
              <a:rPr lang="en-US" dirty="0" err="1"/>
              <a:t>composta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u="sng" dirty="0"/>
              <a:t>un </a:t>
            </a:r>
            <a:r>
              <a:rPr lang="en-US" u="sng" dirty="0" err="1"/>
              <a:t>astuccio</a:t>
            </a:r>
            <a:r>
              <a:rPr lang="en-US" u="sng" dirty="0"/>
              <a:t> </a:t>
            </a:r>
            <a:r>
              <a:rPr lang="en-US" u="sng" dirty="0" err="1"/>
              <a:t>collocato</a:t>
            </a:r>
            <a:r>
              <a:rPr lang="en-US" u="sng" dirty="0"/>
              <a:t> </a:t>
            </a:r>
            <a:r>
              <a:rPr lang="en-US" u="sng" dirty="0" err="1"/>
              <a:t>sulla</a:t>
            </a:r>
            <a:r>
              <a:rPr lang="en-US" u="sng" dirty="0"/>
              <a:t> </a:t>
            </a:r>
            <a:r>
              <a:rPr lang="en-US" u="sng" dirty="0" err="1"/>
              <a:t>porta</a:t>
            </a:r>
            <a:r>
              <a:rPr lang="en-US" u="sng" dirty="0"/>
              <a:t> </a:t>
            </a:r>
            <a:r>
              <a:rPr lang="en-US" u="sng" dirty="0" err="1"/>
              <a:t>d'ingresso</a:t>
            </a:r>
            <a:r>
              <a:rPr lang="en-US" dirty="0"/>
              <a:t> </a:t>
            </a:r>
            <a:r>
              <a:rPr lang="en-US" dirty="0" err="1"/>
              <a:t>dell'abitazione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fissata</a:t>
            </a:r>
            <a:r>
              <a:rPr lang="en-US" dirty="0"/>
              <a:t> con </a:t>
            </a:r>
            <a:r>
              <a:rPr lang="en-US" dirty="0" err="1"/>
              <a:t>viti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chiodi</a:t>
            </a:r>
            <a:r>
              <a:rPr lang="en-US" dirty="0"/>
              <a:t> </a:t>
            </a:r>
            <a:r>
              <a:rPr lang="en-US" dirty="0" err="1"/>
              <a:t>allo</a:t>
            </a:r>
            <a:r>
              <a:rPr lang="en-US" dirty="0"/>
              <a:t> </a:t>
            </a:r>
            <a:r>
              <a:rPr lang="en-US" dirty="0" err="1"/>
              <a:t>stipite</a:t>
            </a:r>
            <a:r>
              <a:rPr lang="en-US" dirty="0"/>
              <a:t> </a:t>
            </a:r>
            <a:r>
              <a:rPr lang="en-US" dirty="0" err="1"/>
              <a:t>destro</a:t>
            </a:r>
            <a:r>
              <a:rPr lang="en-US" dirty="0"/>
              <a:t>, </a:t>
            </a:r>
            <a:r>
              <a:rPr lang="en-US" dirty="0" err="1"/>
              <a:t>rispetto</a:t>
            </a:r>
            <a:r>
              <a:rPr lang="en-US" dirty="0"/>
              <a:t> a chi </a:t>
            </a:r>
            <a:r>
              <a:rPr lang="en-US" dirty="0" err="1"/>
              <a:t>entra</a:t>
            </a:r>
            <a:r>
              <a:rPr lang="en-US" dirty="0"/>
              <a:t> </a:t>
            </a:r>
            <a:r>
              <a:rPr lang="en-US" dirty="0" err="1"/>
              <a:t>dal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fuori</a:t>
            </a:r>
            <a:r>
              <a:rPr lang="en-US" dirty="0"/>
              <a:t>. Si </a:t>
            </a:r>
            <a:r>
              <a:rPr lang="en-US" dirty="0" err="1"/>
              <a:t>mette</a:t>
            </a:r>
            <a:r>
              <a:rPr lang="en-US" dirty="0"/>
              <a:t> ad </a:t>
            </a:r>
            <a:r>
              <a:rPr lang="en-US" dirty="0" err="1"/>
              <a:t>un'altezza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circa due </a:t>
            </a:r>
            <a:r>
              <a:rPr lang="en-US" dirty="0" err="1"/>
              <a:t>terzi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stipite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u="sng" dirty="0" err="1"/>
              <a:t>vuole</a:t>
            </a:r>
            <a:r>
              <a:rPr lang="en-US" u="sng" dirty="0"/>
              <a:t> </a:t>
            </a:r>
            <a:r>
              <a:rPr lang="en-US" u="sng" dirty="0" err="1"/>
              <a:t>ricordare</a:t>
            </a:r>
            <a:r>
              <a:rPr lang="en-US" u="sng" dirty="0"/>
              <a:t> </a:t>
            </a:r>
            <a:r>
              <a:rPr lang="en-US" u="sng" dirty="0" err="1"/>
              <a:t>alla</a:t>
            </a:r>
            <a:r>
              <a:rPr lang="en-US" u="sng" dirty="0"/>
              <a:t> </a:t>
            </a:r>
            <a:r>
              <a:rPr lang="en-US" u="sng" dirty="0" err="1"/>
              <a:t>famiglia</a:t>
            </a:r>
            <a:r>
              <a:rPr lang="en-US" u="sng" dirty="0"/>
              <a:t> </a:t>
            </a:r>
            <a:r>
              <a:rPr lang="en-US" u="sng" dirty="0" err="1"/>
              <a:t>che</a:t>
            </a:r>
            <a:r>
              <a:rPr lang="en-US" u="sng" dirty="0"/>
              <a:t> vi </a:t>
            </a:r>
            <a:r>
              <a:rPr lang="en-US" u="sng" dirty="0" err="1"/>
              <a:t>abita</a:t>
            </a:r>
            <a:r>
              <a:rPr lang="en-US" u="sng" dirty="0"/>
              <a:t> la </a:t>
            </a:r>
            <a:r>
              <a:rPr lang="en-US" u="sng" dirty="0" err="1"/>
              <a:t>presenza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Dio</a:t>
            </a:r>
            <a:r>
              <a:rPr lang="en-US" dirty="0"/>
              <a:t>, </a:t>
            </a:r>
            <a:r>
              <a:rPr lang="en-US" dirty="0" err="1"/>
              <a:t>invisibile</a:t>
            </a:r>
            <a:r>
              <a:rPr lang="en-US" dirty="0"/>
              <a:t>, ma vigilante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svolge</a:t>
            </a:r>
            <a:r>
              <a:rPr lang="en-US" dirty="0"/>
              <a:t> </a:t>
            </a:r>
            <a:r>
              <a:rPr lang="en-US" dirty="0" err="1"/>
              <a:t>all'interno</a:t>
            </a:r>
            <a:r>
              <a:rPr lang="en-US" dirty="0"/>
              <a:t>.</a:t>
            </a:r>
          </a:p>
          <a:p>
            <a:r>
              <a:rPr lang="en-US" dirty="0" err="1"/>
              <a:t>L’astuccio</a:t>
            </a:r>
            <a:r>
              <a:rPr lang="en-US" dirty="0"/>
              <a:t> </a:t>
            </a:r>
            <a:r>
              <a:rPr lang="en-US" dirty="0" err="1"/>
              <a:t>contiene</a:t>
            </a:r>
            <a:r>
              <a:rPr lang="en-US" dirty="0"/>
              <a:t> due </a:t>
            </a:r>
            <a:r>
              <a:rPr lang="en-US" dirty="0" err="1"/>
              <a:t>passi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Shemà</a:t>
            </a:r>
            <a:r>
              <a:rPr lang="en-US" dirty="0"/>
              <a:t> (Deut 6,4-9; Deut 11,13-21).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Zizìth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È </a:t>
            </a:r>
            <a:r>
              <a:rPr lang="en-US" dirty="0" err="1"/>
              <a:t>cosi</a:t>
            </a:r>
            <a:r>
              <a:rPr lang="en-US" dirty="0"/>
              <a:t> </a:t>
            </a:r>
            <a:r>
              <a:rPr lang="en-US" dirty="0" err="1"/>
              <a:t>chiamato</a:t>
            </a:r>
            <a:r>
              <a:rPr lang="en-US" dirty="0"/>
              <a:t> il </a:t>
            </a:r>
            <a:r>
              <a:rPr lang="en-US" dirty="0" err="1"/>
              <a:t>fiocco</a:t>
            </a:r>
            <a:r>
              <a:rPr lang="en-US" dirty="0"/>
              <a:t>, uno </a:t>
            </a:r>
            <a:r>
              <a:rPr lang="en-US" dirty="0" err="1"/>
              <a:t>dei</a:t>
            </a:r>
            <a:r>
              <a:rPr lang="en-US" dirty="0"/>
              <a:t> quattro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orlano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bordi</a:t>
            </a:r>
            <a:r>
              <a:rPr lang="en-US" dirty="0"/>
              <a:t> o </a:t>
            </a:r>
            <a:r>
              <a:rPr lang="en-US" dirty="0" err="1"/>
              <a:t>righe</a:t>
            </a:r>
            <a:r>
              <a:rPr lang="en-US" dirty="0"/>
              <a:t>, di </a:t>
            </a:r>
            <a:r>
              <a:rPr lang="en-US" dirty="0" err="1"/>
              <a:t>solito</a:t>
            </a:r>
            <a:r>
              <a:rPr lang="en-US" dirty="0"/>
              <a:t> </a:t>
            </a:r>
            <a:r>
              <a:rPr lang="en-US" dirty="0" err="1"/>
              <a:t>bianche</a:t>
            </a:r>
            <a:r>
              <a:rPr lang="en-US" dirty="0"/>
              <a:t> </a:t>
            </a:r>
            <a:r>
              <a:rPr lang="en-US" dirty="0" err="1"/>
              <a:t>azzurre</a:t>
            </a:r>
            <a:r>
              <a:rPr lang="en-US" dirty="0"/>
              <a:t>, del </a:t>
            </a:r>
            <a:r>
              <a:rPr lang="en-US" i="1" dirty="0"/>
              <a:t>Tallith </a:t>
            </a:r>
            <a:r>
              <a:rPr lang="en-US" dirty="0"/>
              <a:t>(</a:t>
            </a:r>
            <a:r>
              <a:rPr lang="en-US" dirty="0" err="1"/>
              <a:t>scialle</a:t>
            </a:r>
            <a:r>
              <a:rPr lang="en-US" dirty="0"/>
              <a:t> di preghiera). </a:t>
            </a:r>
            <a:r>
              <a:rPr lang="en-US" dirty="0" err="1"/>
              <a:t>Questi</a:t>
            </a:r>
            <a:r>
              <a:rPr lang="en-US" dirty="0"/>
              <a:t> quattro </a:t>
            </a:r>
            <a:r>
              <a:rPr lang="en-US" dirty="0" err="1"/>
              <a:t>fiocchi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prescritti</a:t>
            </a:r>
            <a:r>
              <a:rPr lang="en-US" dirty="0"/>
              <a:t> al </a:t>
            </a:r>
            <a:r>
              <a:rPr lang="en-US" dirty="0" err="1"/>
              <a:t>manto</a:t>
            </a:r>
            <a:r>
              <a:rPr lang="en-US" dirty="0"/>
              <a:t> di preghiera </a:t>
            </a:r>
            <a:r>
              <a:rPr lang="en-US" dirty="0" err="1"/>
              <a:t>usato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uomini</a:t>
            </a:r>
            <a:r>
              <a:rPr lang="en-US" dirty="0"/>
              <a:t>, </a:t>
            </a:r>
            <a:r>
              <a:rPr lang="en-US" dirty="0" err="1"/>
              <a:t>appunto</a:t>
            </a:r>
            <a:r>
              <a:rPr lang="en-US" dirty="0"/>
              <a:t> il </a:t>
            </a:r>
            <a:r>
              <a:rPr lang="en-US" i="1" dirty="0"/>
              <a:t>Tallith</a:t>
            </a:r>
            <a:r>
              <a:rPr lang="en-US" dirty="0"/>
              <a:t>.</a:t>
            </a:r>
          </a:p>
          <a:p>
            <a:r>
              <a:rPr lang="en-US" dirty="0"/>
              <a:t>«I </a:t>
            </a:r>
            <a:r>
              <a:rPr lang="en-US" dirty="0" err="1"/>
              <a:t>figli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facciano</a:t>
            </a:r>
            <a:r>
              <a:rPr lang="en-US" dirty="0"/>
              <a:t> un </a:t>
            </a:r>
            <a:r>
              <a:rPr lang="en-US" dirty="0" err="1"/>
              <a:t>fiocco</a:t>
            </a:r>
            <a:r>
              <a:rPr lang="en-US" dirty="0"/>
              <a:t>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angoli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vestiti</a:t>
            </a:r>
            <a:r>
              <a:rPr lang="en-US" dirty="0"/>
              <a:t> per le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generazioni</a:t>
            </a:r>
            <a:r>
              <a:rPr lang="en-US" dirty="0"/>
              <a:t> e </a:t>
            </a:r>
            <a:r>
              <a:rPr lang="en-US" dirty="0" err="1"/>
              <a:t>mettano</a:t>
            </a:r>
            <a:r>
              <a:rPr lang="en-US" dirty="0"/>
              <a:t> al </a:t>
            </a:r>
            <a:r>
              <a:rPr lang="en-US" dirty="0" err="1"/>
              <a:t>fiocco</a:t>
            </a:r>
            <a:r>
              <a:rPr lang="en-US" dirty="0"/>
              <a:t> </a:t>
            </a:r>
            <a:r>
              <a:rPr lang="en-US" dirty="0" err="1"/>
              <a:t>dell'angolo</a:t>
            </a:r>
            <a:r>
              <a:rPr lang="en-US" dirty="0"/>
              <a:t> un </a:t>
            </a:r>
            <a:r>
              <a:rPr lang="en-US" dirty="0" err="1"/>
              <a:t>cordoncino</a:t>
            </a:r>
            <a:r>
              <a:rPr lang="en-US" dirty="0"/>
              <a:t> di </a:t>
            </a:r>
            <a:r>
              <a:rPr lang="en-US" dirty="0" err="1"/>
              <a:t>porpora</a:t>
            </a:r>
            <a:r>
              <a:rPr lang="en-US" dirty="0"/>
              <a:t> e, </a:t>
            </a:r>
            <a:r>
              <a:rPr lang="en-US" dirty="0" err="1"/>
              <a:t>vedendolo</a:t>
            </a:r>
            <a:r>
              <a:rPr lang="en-US" dirty="0"/>
              <a:t>, </a:t>
            </a:r>
            <a:r>
              <a:rPr lang="en-US" u="sng" dirty="0" err="1"/>
              <a:t>ricorderete</a:t>
            </a:r>
            <a:r>
              <a:rPr lang="en-US" u="sng" dirty="0"/>
              <a:t> tutti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comandi</a:t>
            </a:r>
            <a:r>
              <a:rPr lang="en-US" u="sng" dirty="0"/>
              <a:t> del Signore</a:t>
            </a:r>
            <a:r>
              <a:rPr lang="en-US" dirty="0"/>
              <a:t> e li </a:t>
            </a:r>
            <a:r>
              <a:rPr lang="en-US" dirty="0" err="1"/>
              <a:t>eseguirete</a:t>
            </a:r>
            <a:r>
              <a:rPr lang="en-US" dirty="0"/>
              <a:t>» (Nm 15,38-39)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 SETTIMANA EBRAICA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Il </a:t>
            </a:r>
            <a:r>
              <a:rPr lang="en-US" u="sng" dirty="0" err="1"/>
              <a:t>Sabato</a:t>
            </a:r>
            <a:r>
              <a:rPr lang="en-US" dirty="0"/>
              <a:t>, in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i="1" dirty="0" err="1"/>
              <a:t>Shabbath</a:t>
            </a:r>
            <a:r>
              <a:rPr lang="en-US" dirty="0"/>
              <a:t>, </a:t>
            </a:r>
            <a:r>
              <a:rPr lang="en-US" dirty="0" err="1"/>
              <a:t>è</a:t>
            </a:r>
            <a:r>
              <a:rPr lang="en-US" i="1" dirty="0"/>
              <a:t> </a:t>
            </a:r>
            <a:r>
              <a:rPr lang="en-US" dirty="0"/>
              <a:t>la </a:t>
            </a:r>
            <a:r>
              <a:rPr lang="en-US" dirty="0" err="1"/>
              <a:t>festività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popolo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. </a:t>
            </a:r>
            <a:r>
              <a:rPr lang="en-US" dirty="0" err="1"/>
              <a:t>Inizia</a:t>
            </a:r>
            <a:r>
              <a:rPr lang="en-US" dirty="0"/>
              <a:t> </a:t>
            </a:r>
            <a:r>
              <a:rPr lang="en-US" dirty="0" err="1"/>
              <a:t>mezz'ora</a:t>
            </a:r>
            <a:r>
              <a:rPr lang="en-US" dirty="0"/>
              <a:t> prima del </a:t>
            </a:r>
            <a:r>
              <a:rPr lang="en-US" dirty="0" err="1"/>
              <a:t>tramonto</a:t>
            </a:r>
            <a:r>
              <a:rPr lang="en-US" dirty="0"/>
              <a:t> del sole del </a:t>
            </a:r>
            <a:r>
              <a:rPr lang="en-US" dirty="0" err="1"/>
              <a:t>venerdi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termina</a:t>
            </a:r>
            <a:r>
              <a:rPr lang="en-US" dirty="0"/>
              <a:t> </a:t>
            </a:r>
            <a:r>
              <a:rPr lang="en-US" dirty="0" err="1"/>
              <a:t>un'ora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tramonto</a:t>
            </a:r>
            <a:r>
              <a:rPr lang="en-US" dirty="0"/>
              <a:t> del </a:t>
            </a:r>
            <a:r>
              <a:rPr lang="en-US" dirty="0" err="1"/>
              <a:t>Sabato</a:t>
            </a:r>
            <a:r>
              <a:rPr lang="en-US" dirty="0"/>
              <a:t>. </a:t>
            </a:r>
          </a:p>
          <a:p>
            <a:r>
              <a:rPr lang="en-US" dirty="0"/>
              <a:t>Il </a:t>
            </a:r>
            <a:r>
              <a:rPr lang="en-US" dirty="0" err="1"/>
              <a:t>Sabato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i="1" dirty="0"/>
              <a:t> </a:t>
            </a:r>
            <a:r>
              <a:rPr lang="en-US" u="sng" dirty="0" err="1"/>
              <a:t>giorno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riposo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, in </a:t>
            </a:r>
            <a:r>
              <a:rPr lang="en-US" dirty="0" err="1"/>
              <a:t>quanto</a:t>
            </a:r>
            <a:r>
              <a:rPr lang="en-US" dirty="0"/>
              <a:t> tale, in 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i="1" dirty="0"/>
              <a:t> </a:t>
            </a:r>
            <a:r>
              <a:rPr lang="en-US" dirty="0" err="1"/>
              <a:t>vietata</a:t>
            </a:r>
            <a:r>
              <a:rPr lang="en-US" dirty="0"/>
              <a:t> </a:t>
            </a:r>
            <a:r>
              <a:rPr lang="en-US" dirty="0" err="1"/>
              <a:t>qualsiasi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</a:t>
            </a:r>
            <a:r>
              <a:rPr lang="en-US" dirty="0" err="1"/>
              <a:t>lavorativa</a:t>
            </a:r>
            <a:r>
              <a:rPr lang="en-US" dirty="0"/>
              <a:t>. In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vietate</a:t>
            </a:r>
            <a:r>
              <a:rPr lang="en-US" dirty="0"/>
              <a:t> </a:t>
            </a:r>
            <a:r>
              <a:rPr lang="en-US" dirty="0" err="1"/>
              <a:t>l'accensione</a:t>
            </a:r>
            <a:r>
              <a:rPr lang="en-US" dirty="0"/>
              <a:t>, lo </a:t>
            </a:r>
            <a:r>
              <a:rPr lang="en-US" dirty="0" err="1"/>
              <a:t>spegnimento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l'uso</a:t>
            </a:r>
            <a:r>
              <a:rPr lang="en-US" dirty="0"/>
              <a:t> del </a:t>
            </a:r>
            <a:r>
              <a:rPr lang="en-US" dirty="0" err="1"/>
              <a:t>fuoco</a:t>
            </a:r>
            <a:r>
              <a:rPr lang="en-US" dirty="0"/>
              <a:t>.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divieti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inerenti</a:t>
            </a:r>
            <a:r>
              <a:rPr lang="en-US" dirty="0"/>
              <a:t> al </a:t>
            </a:r>
            <a:r>
              <a:rPr lang="en-US" dirty="0" err="1"/>
              <a:t>commercio</a:t>
            </a:r>
            <a:r>
              <a:rPr lang="en-US" dirty="0"/>
              <a:t>: </a:t>
            </a:r>
            <a:r>
              <a:rPr lang="en-US" dirty="0" err="1"/>
              <a:t>l'uso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veicoli</a:t>
            </a:r>
            <a:r>
              <a:rPr lang="en-US" dirty="0"/>
              <a:t>, lo </a:t>
            </a:r>
            <a:r>
              <a:rPr lang="en-US" dirty="0" err="1"/>
              <a:t>scrivere</a:t>
            </a:r>
            <a:r>
              <a:rPr lang="en-US" dirty="0"/>
              <a:t>, lo </a:t>
            </a:r>
            <a:r>
              <a:rPr lang="en-US" dirty="0" err="1"/>
              <a:t>spendere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ricevere</a:t>
            </a:r>
            <a:r>
              <a:rPr lang="en-US" dirty="0"/>
              <a:t> </a:t>
            </a:r>
            <a:r>
              <a:rPr lang="en-US" dirty="0" err="1"/>
              <a:t>denaro</a:t>
            </a:r>
            <a:r>
              <a:rPr lang="en-US" dirty="0"/>
              <a:t>, </a:t>
            </a:r>
            <a:r>
              <a:rPr lang="en-US" dirty="0" err="1"/>
              <a:t>ecc</a:t>
            </a:r>
            <a:r>
              <a:rPr lang="en-US" dirty="0"/>
              <a:t>…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 </a:t>
            </a:r>
            <a:r>
              <a:rPr lang="en-US" dirty="0" err="1"/>
              <a:t>preghiere</a:t>
            </a:r>
            <a:r>
              <a:rPr lang="en-US" dirty="0"/>
              <a:t> del </a:t>
            </a:r>
            <a:r>
              <a:rPr lang="en-US" dirty="0" err="1"/>
              <a:t>Sabato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diverse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feriali</a:t>
            </a:r>
            <a:r>
              <a:rPr lang="en-US" dirty="0"/>
              <a:t>. </a:t>
            </a:r>
            <a:r>
              <a:rPr lang="en-US" u="sng" dirty="0"/>
              <a:t>Il </a:t>
            </a:r>
            <a:r>
              <a:rPr lang="en-US" u="sng" dirty="0" err="1"/>
              <a:t>Sabato</a:t>
            </a:r>
            <a:r>
              <a:rPr lang="en-US" u="sng" dirty="0"/>
              <a:t> </a:t>
            </a:r>
            <a:r>
              <a:rPr lang="en-US" u="sng" dirty="0" err="1"/>
              <a:t>inizia</a:t>
            </a:r>
            <a:r>
              <a:rPr lang="en-US" u="sng" dirty="0"/>
              <a:t> con la </a:t>
            </a:r>
            <a:r>
              <a:rPr lang="en-US" u="sng" dirty="0" err="1"/>
              <a:t>preghiera</a:t>
            </a:r>
            <a:r>
              <a:rPr lang="en-US" u="sng" dirty="0"/>
              <a:t> </a:t>
            </a:r>
            <a:r>
              <a:rPr lang="en-US" u="sng" dirty="0" err="1"/>
              <a:t>serale</a:t>
            </a:r>
            <a:r>
              <a:rPr lang="en-US" u="sng" dirty="0"/>
              <a:t> del </a:t>
            </a:r>
            <a:r>
              <a:rPr lang="en-US" u="sng" dirty="0" err="1"/>
              <a:t>venerdì</a:t>
            </a:r>
            <a:r>
              <a:rPr lang="en-US" dirty="0"/>
              <a:t>: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salmi</a:t>
            </a:r>
            <a:r>
              <a:rPr lang="en-US" dirty="0"/>
              <a:t> </a:t>
            </a:r>
            <a:r>
              <a:rPr lang="en-US" dirty="0" err="1"/>
              <a:t>precedono</a:t>
            </a:r>
            <a:r>
              <a:rPr lang="en-US" dirty="0"/>
              <a:t> un </a:t>
            </a:r>
            <a:r>
              <a:rPr lang="en-US" dirty="0" err="1"/>
              <a:t>inno</a:t>
            </a:r>
            <a:r>
              <a:rPr lang="en-US" dirty="0"/>
              <a:t> in </a:t>
            </a:r>
            <a:r>
              <a:rPr lang="en-US" dirty="0" err="1"/>
              <a:t>onore</a:t>
            </a:r>
            <a:r>
              <a:rPr lang="en-US" dirty="0"/>
              <a:t> del </a:t>
            </a:r>
            <a:r>
              <a:rPr lang="en-US" dirty="0" err="1"/>
              <a:t>Sabato</a:t>
            </a:r>
            <a:r>
              <a:rPr lang="en-US" dirty="0"/>
              <a:t>, </a:t>
            </a:r>
            <a:r>
              <a:rPr lang="en-US" dirty="0" err="1"/>
              <a:t>chiamato</a:t>
            </a:r>
            <a:r>
              <a:rPr lang="en-US" dirty="0"/>
              <a:t> </a:t>
            </a:r>
            <a:r>
              <a:rPr lang="en-US" i="1" dirty="0" err="1"/>
              <a:t>Lechà</a:t>
            </a:r>
            <a:r>
              <a:rPr lang="en-US" i="1" dirty="0"/>
              <a:t> </a:t>
            </a:r>
            <a:r>
              <a:rPr lang="en-US" i="1" dirty="0" err="1"/>
              <a:t>Dodì</a:t>
            </a:r>
            <a:r>
              <a:rPr lang="en-US" dirty="0"/>
              <a:t> (</a:t>
            </a:r>
            <a:r>
              <a:rPr lang="en-US" dirty="0" err="1"/>
              <a:t>Vieni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amico</a:t>
            </a:r>
            <a:r>
              <a:rPr lang="en-US" dirty="0"/>
              <a:t> </a:t>
            </a:r>
            <a:r>
              <a:rPr lang="en-US" dirty="0" err="1"/>
              <a:t>mio</a:t>
            </a:r>
            <a:r>
              <a:rPr lang="en-US" dirty="0"/>
              <a:t>). </a:t>
            </a:r>
          </a:p>
          <a:p>
            <a:r>
              <a:rPr lang="en-US" dirty="0"/>
              <a:t>«</a:t>
            </a:r>
            <a:r>
              <a:rPr lang="en-US" dirty="0" err="1"/>
              <a:t>Vieni</a:t>
            </a:r>
            <a:r>
              <a:rPr lang="en-US" dirty="0"/>
              <a:t>,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amico</a:t>
            </a:r>
            <a:r>
              <a:rPr lang="en-US" dirty="0"/>
              <a:t> </a:t>
            </a:r>
            <a:r>
              <a:rPr lang="en-US" dirty="0" err="1"/>
              <a:t>mio</a:t>
            </a:r>
            <a:r>
              <a:rPr lang="en-US" dirty="0"/>
              <a:t>, </a:t>
            </a:r>
            <a:r>
              <a:rPr lang="en-US" dirty="0" err="1"/>
              <a:t>incontro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sposa</a:t>
            </a:r>
            <a:r>
              <a:rPr lang="en-US" dirty="0"/>
              <a:t> (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Sabato</a:t>
            </a:r>
            <a:r>
              <a:rPr lang="en-US" dirty="0"/>
              <a:t>): </a:t>
            </a:r>
            <a:r>
              <a:rPr lang="en-US" dirty="0" err="1"/>
              <a:t>l'arrivo</a:t>
            </a:r>
            <a:r>
              <a:rPr lang="en-US" dirty="0"/>
              <a:t> del </a:t>
            </a:r>
            <a:r>
              <a:rPr lang="en-US" dirty="0" err="1"/>
              <a:t>Sabato</a:t>
            </a:r>
            <a:r>
              <a:rPr lang="en-US" dirty="0"/>
              <a:t> </a:t>
            </a:r>
            <a:r>
              <a:rPr lang="en-US" dirty="0" err="1"/>
              <a:t>accoglieremo</a:t>
            </a:r>
            <a:r>
              <a:rPr lang="en-US" dirty="0"/>
              <a:t>. … Il Signore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Nome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per </a:t>
            </a:r>
            <a:r>
              <a:rPr lang="en-US" dirty="0" err="1"/>
              <a:t>fama</a:t>
            </a:r>
            <a:r>
              <a:rPr lang="en-US" dirty="0"/>
              <a:t> per </a:t>
            </a:r>
            <a:r>
              <a:rPr lang="en-US" dirty="0" err="1"/>
              <a:t>gloria</a:t>
            </a:r>
            <a:r>
              <a:rPr lang="en-US" dirty="0"/>
              <a:t>, per lode. … </a:t>
            </a:r>
            <a:r>
              <a:rPr lang="en-US" dirty="0" err="1"/>
              <a:t>Incontro</a:t>
            </a:r>
            <a:r>
              <a:rPr lang="en-US" dirty="0"/>
              <a:t> al </a:t>
            </a:r>
            <a:r>
              <a:rPr lang="en-US" dirty="0" err="1"/>
              <a:t>Sabato</a:t>
            </a:r>
            <a:r>
              <a:rPr lang="en-US" dirty="0"/>
              <a:t> </a:t>
            </a:r>
            <a:r>
              <a:rPr lang="en-US" dirty="0" err="1"/>
              <a:t>venite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andiamo</a:t>
            </a:r>
            <a:r>
              <a:rPr lang="en-US" dirty="0"/>
              <a:t>, </a:t>
            </a:r>
            <a:r>
              <a:rPr lang="en-US" dirty="0" err="1"/>
              <a:t>poiché</a:t>
            </a:r>
            <a:r>
              <a:rPr lang="en-US" dirty="0"/>
              <a:t> 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fonte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benedizione</a:t>
            </a:r>
            <a:r>
              <a:rPr lang="en-US" dirty="0"/>
              <a:t>, </a:t>
            </a:r>
            <a:r>
              <a:rPr lang="en-US" dirty="0" err="1"/>
              <a:t>dai</a:t>
            </a:r>
            <a:r>
              <a:rPr lang="en-US" dirty="0"/>
              <a:t> tempi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antichi</a:t>
            </a:r>
            <a:r>
              <a:rPr lang="en-US" dirty="0"/>
              <a:t> fu </a:t>
            </a:r>
            <a:r>
              <a:rPr lang="en-US" dirty="0" err="1"/>
              <a:t>consacrato</a:t>
            </a:r>
            <a:r>
              <a:rPr lang="en-US" dirty="0"/>
              <a:t>; fu al </a:t>
            </a:r>
            <a:r>
              <a:rPr lang="en-US" dirty="0" err="1"/>
              <a:t>termine</a:t>
            </a:r>
            <a:r>
              <a:rPr lang="en-US" dirty="0"/>
              <a:t> </a:t>
            </a:r>
            <a:r>
              <a:rPr lang="en-US" dirty="0" err="1"/>
              <a:t>dell'opera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Creazione</a:t>
            </a:r>
            <a:r>
              <a:rPr lang="en-US" dirty="0"/>
              <a:t>, ma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pensiero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era </a:t>
            </a:r>
            <a:r>
              <a:rPr lang="en-US" dirty="0" err="1"/>
              <a:t>all'inizio</a:t>
            </a:r>
            <a:r>
              <a:rPr lang="en-US" dirty="0"/>
              <a:t> …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L'ANNO EBRAICO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L'anno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u="sng" dirty="0" err="1"/>
              <a:t>è</a:t>
            </a:r>
            <a:r>
              <a:rPr lang="en-US" u="sng" dirty="0"/>
              <a:t> </a:t>
            </a:r>
            <a:r>
              <a:rPr lang="en-US" u="sng" dirty="0" err="1"/>
              <a:t>lunare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segue le </a:t>
            </a:r>
            <a:r>
              <a:rPr lang="en-US" dirty="0" err="1"/>
              <a:t>fasi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luna</a:t>
            </a:r>
            <a:r>
              <a:rPr lang="en-US" dirty="0"/>
              <a:t>. La </a:t>
            </a:r>
            <a:r>
              <a:rPr lang="en-US" dirty="0" err="1"/>
              <a:t>lunazione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l’intervallo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tempo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intercorre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un </a:t>
            </a:r>
            <a:r>
              <a:rPr lang="en-US" dirty="0" err="1"/>
              <a:t>novilunio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un </a:t>
            </a:r>
            <a:r>
              <a:rPr lang="en-US" dirty="0" err="1"/>
              <a:t>altro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intervallo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u="sng" dirty="0"/>
              <a:t>circa </a:t>
            </a:r>
            <a:r>
              <a:rPr lang="en-US" u="sng" dirty="0" err="1"/>
              <a:t>ventinove</a:t>
            </a:r>
            <a:r>
              <a:rPr lang="en-US" u="sng" dirty="0"/>
              <a:t> </a:t>
            </a:r>
            <a:r>
              <a:rPr lang="en-US" u="sng" dirty="0" err="1"/>
              <a:t>giorni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mezzo</a:t>
            </a:r>
            <a:r>
              <a:rPr lang="en-US" dirty="0"/>
              <a:t>. </a:t>
            </a:r>
          </a:p>
          <a:p>
            <a:r>
              <a:rPr lang="en-US" dirty="0"/>
              <a:t>Il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coincide con </a:t>
            </a:r>
            <a:r>
              <a:rPr lang="en-US" dirty="0" err="1"/>
              <a:t>l'inizio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notte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giornata</a:t>
            </a:r>
            <a:r>
              <a:rPr lang="en-US" dirty="0"/>
              <a:t> </a:t>
            </a:r>
            <a:r>
              <a:rPr lang="en-US" dirty="0" err="1"/>
              <a:t>precedente</a:t>
            </a:r>
            <a:r>
              <a:rPr lang="en-US" dirty="0"/>
              <a:t>.</a:t>
            </a:r>
          </a:p>
          <a:p>
            <a:r>
              <a:rPr lang="en-US" dirty="0"/>
              <a:t>Il primo </a:t>
            </a:r>
            <a:r>
              <a:rPr lang="en-US" dirty="0" err="1"/>
              <a:t>giorno</a:t>
            </a:r>
            <a:r>
              <a:rPr lang="en-US" dirty="0"/>
              <a:t> del </a:t>
            </a:r>
            <a:r>
              <a:rPr lang="en-US" dirty="0" err="1"/>
              <a:t>mese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detto</a:t>
            </a:r>
            <a:r>
              <a:rPr lang="en-US" dirty="0"/>
              <a:t> </a:t>
            </a:r>
            <a:r>
              <a:rPr lang="en-US" dirty="0" err="1"/>
              <a:t>novilunio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 testo </a:t>
            </a:r>
            <a:r>
              <a:rPr lang="en-US" dirty="0" err="1"/>
              <a:t>fondante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Es 19,3‑6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legge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u="sng" dirty="0" err="1"/>
              <a:t>definizione</a:t>
            </a:r>
            <a:r>
              <a:rPr lang="en-US" u="sng" dirty="0"/>
              <a:t> del </a:t>
            </a:r>
            <a:r>
              <a:rPr lang="en-US" u="sng" dirty="0" err="1"/>
              <a:t>popolo</a:t>
            </a:r>
            <a:r>
              <a:rPr lang="en-US" u="sng" dirty="0"/>
              <a:t> </a:t>
            </a:r>
            <a:r>
              <a:rPr lang="en-US" u="sng" dirty="0" err="1"/>
              <a:t>d'Israele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lo distingue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popoli</a:t>
            </a:r>
            <a:r>
              <a:rPr lang="en-US" dirty="0"/>
              <a:t>: «</a:t>
            </a:r>
            <a:r>
              <a:rPr lang="en-US" dirty="0" err="1"/>
              <a:t>Così</a:t>
            </a:r>
            <a:r>
              <a:rPr lang="en-US" dirty="0"/>
              <a:t> </a:t>
            </a:r>
            <a:r>
              <a:rPr lang="en-US" dirty="0" err="1"/>
              <a:t>dirai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case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Giacobbe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riferirai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figli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: ... </a:t>
            </a:r>
            <a:r>
              <a:rPr lang="en-US" u="sng" dirty="0"/>
              <a:t>Se </a:t>
            </a:r>
            <a:r>
              <a:rPr lang="en-US" u="sng" dirty="0" err="1"/>
              <a:t>darete</a:t>
            </a:r>
            <a:r>
              <a:rPr lang="en-US" u="sng" dirty="0"/>
              <a:t> </a:t>
            </a:r>
            <a:r>
              <a:rPr lang="en-US" u="sng" dirty="0" err="1"/>
              <a:t>ascolto</a:t>
            </a:r>
            <a:r>
              <a:rPr lang="en-US" u="sng" dirty="0"/>
              <a:t> </a:t>
            </a:r>
            <a:r>
              <a:rPr lang="en-US" u="sng" dirty="0" err="1"/>
              <a:t>alla</a:t>
            </a:r>
            <a:r>
              <a:rPr lang="en-US" u="sng" dirty="0"/>
              <a:t> </a:t>
            </a:r>
            <a:r>
              <a:rPr lang="en-US" u="sng" dirty="0" err="1"/>
              <a:t>mia</a:t>
            </a:r>
            <a:r>
              <a:rPr lang="en-US" u="sng" dirty="0"/>
              <a:t> voce </a:t>
            </a:r>
            <a:r>
              <a:rPr lang="en-US" u="sng" dirty="0" err="1"/>
              <a:t>e</a:t>
            </a:r>
            <a:r>
              <a:rPr lang="en-US" u="sng" dirty="0"/>
              <a:t> </a:t>
            </a:r>
            <a:r>
              <a:rPr lang="en-US" u="sng" dirty="0" err="1"/>
              <a:t>osserverete</a:t>
            </a:r>
            <a:r>
              <a:rPr lang="en-US" u="sng" dirty="0"/>
              <a:t> </a:t>
            </a:r>
            <a:r>
              <a:rPr lang="en-US" u="sng" dirty="0" err="1"/>
              <a:t>il</a:t>
            </a:r>
            <a:r>
              <a:rPr lang="en-US" u="sng" dirty="0"/>
              <a:t> </a:t>
            </a:r>
            <a:r>
              <a:rPr lang="en-US" u="sng" dirty="0" err="1"/>
              <a:t>mio</a:t>
            </a:r>
            <a:r>
              <a:rPr lang="en-US" u="sng" dirty="0"/>
              <a:t> </a:t>
            </a:r>
            <a:r>
              <a:rPr lang="en-US" u="sng" dirty="0" err="1"/>
              <a:t>patto</a:t>
            </a:r>
            <a:r>
              <a:rPr lang="en-US" dirty="0"/>
              <a:t>, </a:t>
            </a:r>
            <a:r>
              <a:rPr lang="en-US" u="sng" dirty="0" err="1"/>
              <a:t>sarete</a:t>
            </a:r>
            <a:r>
              <a:rPr lang="en-US" u="sng" dirty="0"/>
              <a:t> per me </a:t>
            </a:r>
            <a:r>
              <a:rPr lang="en-US" u="sng" dirty="0" err="1"/>
              <a:t>uno</a:t>
            </a:r>
            <a:r>
              <a:rPr lang="en-US" u="sng" dirty="0"/>
              <a:t> </a:t>
            </a:r>
            <a:r>
              <a:rPr lang="en-US" u="sng" dirty="0" err="1"/>
              <a:t>speciale</a:t>
            </a:r>
            <a:r>
              <a:rPr lang="en-US" u="sng" dirty="0"/>
              <a:t> </a:t>
            </a:r>
            <a:r>
              <a:rPr lang="en-US" u="sng" dirty="0" err="1"/>
              <a:t>possesso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popoli</a:t>
            </a:r>
            <a:r>
              <a:rPr lang="en-US" dirty="0"/>
              <a:t>, per me cui </a:t>
            </a:r>
            <a:r>
              <a:rPr lang="en-US" dirty="0" err="1"/>
              <a:t>appartiene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la terra; </a:t>
            </a:r>
            <a:r>
              <a:rPr lang="en-US" u="sng" dirty="0" err="1"/>
              <a:t>sarete</a:t>
            </a:r>
            <a:r>
              <a:rPr lang="en-US" dirty="0"/>
              <a:t> </a:t>
            </a:r>
            <a:r>
              <a:rPr lang="en-US" dirty="0" err="1"/>
              <a:t>cioè</a:t>
            </a:r>
            <a:r>
              <a:rPr lang="en-US" dirty="0"/>
              <a:t> per me un </a:t>
            </a:r>
            <a:r>
              <a:rPr lang="en-US" dirty="0" err="1"/>
              <a:t>regno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sacerdoti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u="sng" dirty="0" err="1"/>
              <a:t>una</a:t>
            </a:r>
            <a:r>
              <a:rPr lang="en-US" u="sng" dirty="0"/>
              <a:t> </a:t>
            </a:r>
            <a:r>
              <a:rPr lang="en-US" u="sng" dirty="0" err="1"/>
              <a:t>nazione</a:t>
            </a:r>
            <a:r>
              <a:rPr lang="en-US" u="sng" dirty="0"/>
              <a:t> </a:t>
            </a:r>
            <a:r>
              <a:rPr lang="en-US" u="sng" dirty="0" err="1"/>
              <a:t>consacrata</a:t>
            </a:r>
            <a:r>
              <a:rPr lang="en-US" dirty="0"/>
              <a:t>: </a:t>
            </a:r>
            <a:r>
              <a:rPr lang="en-US" dirty="0" err="1"/>
              <a:t>queste</a:t>
            </a:r>
            <a:r>
              <a:rPr lang="en-US" dirty="0"/>
              <a:t> parole </a:t>
            </a:r>
            <a:r>
              <a:rPr lang="en-US" dirty="0" err="1"/>
              <a:t>dirai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figli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».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 </a:t>
            </a:r>
            <a:r>
              <a:rPr lang="en-US" dirty="0" err="1"/>
              <a:t>lunare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anno </a:t>
            </a:r>
            <a:r>
              <a:rPr lang="en-US" dirty="0" err="1"/>
              <a:t>solare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Secondo</a:t>
            </a:r>
            <a:r>
              <a:rPr lang="en-US" dirty="0"/>
              <a:t> la </a:t>
            </a:r>
            <a:r>
              <a:rPr lang="en-US" dirty="0" err="1"/>
              <a:t>regola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dodici</a:t>
            </a:r>
            <a:r>
              <a:rPr lang="en-US" dirty="0"/>
              <a:t> </a:t>
            </a:r>
            <a:r>
              <a:rPr lang="en-US" dirty="0" err="1"/>
              <a:t>mesi</a:t>
            </a:r>
            <a:r>
              <a:rPr lang="en-US" dirty="0"/>
              <a:t> </a:t>
            </a:r>
            <a:r>
              <a:rPr lang="en-US" dirty="0" err="1"/>
              <a:t>lunari</a:t>
            </a:r>
            <a:r>
              <a:rPr lang="en-US" dirty="0"/>
              <a:t> </a:t>
            </a:r>
            <a:r>
              <a:rPr lang="en-US" dirty="0" err="1"/>
              <a:t>costituiscono</a:t>
            </a:r>
            <a:r>
              <a:rPr lang="en-US" dirty="0"/>
              <a:t> un anno. </a:t>
            </a:r>
            <a:r>
              <a:rPr lang="en-US" dirty="0" err="1"/>
              <a:t>Dato</a:t>
            </a:r>
            <a:r>
              <a:rPr lang="en-US" dirty="0"/>
              <a:t> </a:t>
            </a:r>
            <a:r>
              <a:rPr lang="en-US" dirty="0" err="1"/>
              <a:t>però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essi</a:t>
            </a:r>
            <a:r>
              <a:rPr lang="en-US" dirty="0"/>
              <a:t> </a:t>
            </a:r>
            <a:r>
              <a:rPr lang="en-US" dirty="0" err="1"/>
              <a:t>comprendono</a:t>
            </a:r>
            <a:r>
              <a:rPr lang="en-US" dirty="0"/>
              <a:t> un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inferiore</a:t>
            </a:r>
            <a:r>
              <a:rPr lang="en-US" dirty="0"/>
              <a:t> a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un anno </a:t>
            </a:r>
            <a:r>
              <a:rPr lang="en-US" dirty="0" err="1"/>
              <a:t>solare</a:t>
            </a:r>
            <a:r>
              <a:rPr lang="en-US" dirty="0"/>
              <a:t>, </a:t>
            </a:r>
            <a:r>
              <a:rPr lang="en-US" dirty="0" err="1"/>
              <a:t>l'adozione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un </a:t>
            </a:r>
            <a:r>
              <a:rPr lang="en-US" dirty="0" err="1"/>
              <a:t>calendario</a:t>
            </a:r>
            <a:r>
              <a:rPr lang="en-US" dirty="0"/>
              <a:t> </a:t>
            </a:r>
            <a:r>
              <a:rPr lang="en-US" dirty="0" err="1"/>
              <a:t>puramente</a:t>
            </a:r>
            <a:r>
              <a:rPr lang="en-US" dirty="0"/>
              <a:t> </a:t>
            </a:r>
            <a:r>
              <a:rPr lang="en-US" dirty="0" err="1"/>
              <a:t>lunare</a:t>
            </a:r>
            <a:r>
              <a:rPr lang="en-US" dirty="0"/>
              <a:t> </a:t>
            </a:r>
            <a:r>
              <a:rPr lang="en-US" dirty="0" err="1"/>
              <a:t>avrebbe</a:t>
            </a:r>
            <a:r>
              <a:rPr lang="en-US" dirty="0"/>
              <a:t> come </a:t>
            </a:r>
            <a:r>
              <a:rPr lang="en-US" dirty="0" err="1"/>
              <a:t>conseguenza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in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, 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troverebbe</a:t>
            </a:r>
            <a:r>
              <a:rPr lang="en-US" dirty="0"/>
              <a:t> </a:t>
            </a:r>
            <a:r>
              <a:rPr lang="en-US" dirty="0" err="1"/>
              <a:t>arretrato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un </a:t>
            </a:r>
            <a:r>
              <a:rPr lang="en-US" dirty="0" err="1"/>
              <a:t>mese</a:t>
            </a:r>
            <a:r>
              <a:rPr lang="en-US" dirty="0"/>
              <a:t> (</a:t>
            </a:r>
            <a:r>
              <a:rPr lang="en-US" dirty="0" err="1"/>
              <a:t>undici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all'anno</a:t>
            </a:r>
            <a:r>
              <a:rPr lang="en-US" dirty="0"/>
              <a:t> circa), in </a:t>
            </a:r>
            <a:r>
              <a:rPr lang="en-US" dirty="0" err="1"/>
              <a:t>confronto</a:t>
            </a:r>
            <a:r>
              <a:rPr lang="en-US" dirty="0"/>
              <a:t> al </a:t>
            </a:r>
            <a:r>
              <a:rPr lang="en-US" dirty="0" err="1"/>
              <a:t>calendario</a:t>
            </a:r>
            <a:r>
              <a:rPr lang="en-US" dirty="0"/>
              <a:t> </a:t>
            </a:r>
            <a:r>
              <a:rPr lang="en-US" dirty="0" err="1"/>
              <a:t>solare</a:t>
            </a:r>
            <a:r>
              <a:rPr lang="en-US" dirty="0"/>
              <a:t>. … </a:t>
            </a:r>
            <a:r>
              <a:rPr lang="en-US" dirty="0" err="1"/>
              <a:t>perciò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stabilito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a volte, </a:t>
            </a:r>
            <a:r>
              <a:rPr lang="en-US" dirty="0" err="1"/>
              <a:t>l'anno</a:t>
            </a:r>
            <a:r>
              <a:rPr lang="en-US" dirty="0"/>
              <a:t> </a:t>
            </a:r>
            <a:r>
              <a:rPr lang="en-US" dirty="0" err="1"/>
              <a:t>comprenda</a:t>
            </a:r>
            <a:r>
              <a:rPr lang="en-US" dirty="0"/>
              <a:t> </a:t>
            </a:r>
            <a:r>
              <a:rPr lang="en-US" dirty="0" err="1"/>
              <a:t>tredici</a:t>
            </a:r>
            <a:r>
              <a:rPr lang="en-US" dirty="0"/>
              <a:t> </a:t>
            </a:r>
            <a:r>
              <a:rPr lang="en-US" dirty="0" err="1"/>
              <a:t>mesi</a:t>
            </a:r>
            <a:r>
              <a:rPr lang="en-US" dirty="0"/>
              <a:t> </a:t>
            </a:r>
            <a:r>
              <a:rPr lang="en-US" dirty="0" err="1"/>
              <a:t>invece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dodici</a:t>
            </a:r>
            <a:r>
              <a:rPr lang="en-US" dirty="0"/>
              <a:t>,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compensare</a:t>
            </a:r>
            <a:r>
              <a:rPr lang="en-US" dirty="0"/>
              <a:t> la </a:t>
            </a:r>
            <a:r>
              <a:rPr lang="en-US" dirty="0" err="1"/>
              <a:t>retrocessione</a:t>
            </a:r>
            <a:r>
              <a:rPr lang="en-US" dirty="0"/>
              <a:t> </a:t>
            </a:r>
            <a:r>
              <a:rPr lang="en-US" dirty="0" err="1"/>
              <a:t>annuale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B050"/>
                </a:solidFill>
              </a:rPr>
              <a:t>In </a:t>
            </a:r>
            <a:r>
              <a:rPr lang="en-US" dirty="0" err="1">
                <a:solidFill>
                  <a:srgbClr val="00B050"/>
                </a:solidFill>
              </a:rPr>
              <a:t>questi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giorni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siamo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nel</a:t>
            </a:r>
            <a:r>
              <a:rPr lang="en-US" dirty="0">
                <a:solidFill>
                  <a:srgbClr val="00B050"/>
                </a:solidFill>
              </a:rPr>
              <a:t> secondo mese di Adar 5784: 2 </a:t>
            </a:r>
            <a:r>
              <a:rPr lang="en-US" dirty="0" err="1">
                <a:solidFill>
                  <a:srgbClr val="00B050"/>
                </a:solidFill>
              </a:rPr>
              <a:t>aprile</a:t>
            </a:r>
            <a:r>
              <a:rPr lang="en-US" dirty="0">
                <a:solidFill>
                  <a:srgbClr val="00B050"/>
                </a:solidFill>
              </a:rPr>
              <a:t> = 23 Adar; 5 </a:t>
            </a:r>
            <a:r>
              <a:rPr lang="en-US" dirty="0" err="1">
                <a:solidFill>
                  <a:srgbClr val="00B050"/>
                </a:solidFill>
              </a:rPr>
              <a:t>aprile</a:t>
            </a:r>
            <a:r>
              <a:rPr lang="en-US" dirty="0">
                <a:solidFill>
                  <a:srgbClr val="00B050"/>
                </a:solidFill>
              </a:rPr>
              <a:t> = 26 Adar.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Anno </a:t>
            </a:r>
            <a:r>
              <a:rPr lang="en-US" i="1" dirty="0" err="1"/>
              <a:t>sabbatico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settimo</a:t>
            </a:r>
            <a:r>
              <a:rPr lang="en-US" dirty="0"/>
              <a:t> anno </a:t>
            </a:r>
            <a:r>
              <a:rPr lang="en-US" dirty="0" err="1"/>
              <a:t>cade</a:t>
            </a:r>
            <a:r>
              <a:rPr lang="en-US" dirty="0"/>
              <a:t> </a:t>
            </a:r>
            <a:r>
              <a:rPr lang="en-US" i="1" dirty="0" err="1"/>
              <a:t>l'anno</a:t>
            </a:r>
            <a:r>
              <a:rPr lang="en-US" i="1" dirty="0"/>
              <a:t> </a:t>
            </a:r>
            <a:r>
              <a:rPr lang="en-US" i="1" dirty="0" err="1"/>
              <a:t>sabbatico</a:t>
            </a:r>
            <a:r>
              <a:rPr lang="en-US" i="1" dirty="0"/>
              <a:t>, </a:t>
            </a:r>
            <a:r>
              <a:rPr lang="en-US" dirty="0" err="1"/>
              <a:t>consacrato</a:t>
            </a:r>
            <a:r>
              <a:rPr lang="en-US" dirty="0"/>
              <a:t> al Signore, al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appartiene</a:t>
            </a:r>
            <a:r>
              <a:rPr lang="en-US" dirty="0"/>
              <a:t> la terra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data solo in </a:t>
            </a:r>
            <a:r>
              <a:rPr lang="en-US" dirty="0" err="1"/>
              <a:t>uso</a:t>
            </a:r>
            <a:r>
              <a:rPr lang="en-US" dirty="0"/>
              <a:t>: «Per </a:t>
            </a:r>
            <a:r>
              <a:rPr lang="en-US" dirty="0" err="1"/>
              <a:t>sei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seminerai</a:t>
            </a:r>
            <a:r>
              <a:rPr lang="en-US" dirty="0"/>
              <a:t> la terra </a:t>
            </a:r>
            <a:r>
              <a:rPr lang="en-US" dirty="0" err="1"/>
              <a:t>e</a:t>
            </a:r>
            <a:r>
              <a:rPr lang="en-US" dirty="0"/>
              <a:t> ne </a:t>
            </a:r>
            <a:r>
              <a:rPr lang="en-US" dirty="0" err="1"/>
              <a:t>raccoglierai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frutto</a:t>
            </a:r>
            <a:r>
              <a:rPr lang="en-US" dirty="0"/>
              <a:t>. Il </a:t>
            </a:r>
            <a:r>
              <a:rPr lang="en-US" dirty="0" err="1"/>
              <a:t>settimo</a:t>
            </a:r>
            <a:r>
              <a:rPr lang="en-US" dirty="0"/>
              <a:t> anno la </a:t>
            </a:r>
            <a:r>
              <a:rPr lang="en-US" dirty="0" err="1"/>
              <a:t>lascerai</a:t>
            </a:r>
            <a:r>
              <a:rPr lang="en-US" dirty="0"/>
              <a:t> in </a:t>
            </a:r>
            <a:r>
              <a:rPr lang="en-US" dirty="0" err="1"/>
              <a:t>riposo</a:t>
            </a:r>
            <a:r>
              <a:rPr lang="en-US" dirty="0"/>
              <a:t>…» (Es 23,10-11).</a:t>
            </a:r>
          </a:p>
          <a:p>
            <a:r>
              <a:rPr lang="en-US" dirty="0"/>
              <a:t>Durante </a:t>
            </a:r>
            <a:r>
              <a:rPr lang="en-US" dirty="0" err="1"/>
              <a:t>l'anno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inizia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primo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 err="1"/>
              <a:t>Tishrì</a:t>
            </a:r>
            <a:r>
              <a:rPr lang="en-US" i="1" dirty="0"/>
              <a:t>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vietati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lavori</a:t>
            </a:r>
            <a:r>
              <a:rPr lang="en-US" dirty="0"/>
              <a:t> </a:t>
            </a:r>
            <a:r>
              <a:rPr lang="en-US" dirty="0" err="1"/>
              <a:t>agricoli</a:t>
            </a:r>
            <a:r>
              <a:rPr lang="en-US" dirty="0"/>
              <a:t>, ad </a:t>
            </a:r>
            <a:r>
              <a:rPr lang="en-US" dirty="0" err="1"/>
              <a:t>esclusione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indispensabili</a:t>
            </a:r>
            <a:r>
              <a:rPr lang="en-US" dirty="0"/>
              <a:t> per </a:t>
            </a:r>
            <a:r>
              <a:rPr lang="en-US" dirty="0" err="1"/>
              <a:t>permettere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terra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alberi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produrre</a:t>
            </a:r>
            <a:r>
              <a:rPr lang="en-US" dirty="0"/>
              <a:t> </a:t>
            </a:r>
            <a:r>
              <a:rPr lang="en-US" dirty="0" err="1"/>
              <a:t>negli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successivi</a:t>
            </a:r>
            <a:r>
              <a:rPr lang="en-US" dirty="0"/>
              <a:t>. I </a:t>
            </a:r>
            <a:r>
              <a:rPr lang="en-US" dirty="0" err="1"/>
              <a:t>lavori</a:t>
            </a:r>
            <a:r>
              <a:rPr lang="en-US" dirty="0"/>
              <a:t> non </a:t>
            </a:r>
            <a:r>
              <a:rPr lang="en-US" dirty="0" err="1"/>
              <a:t>legati</a:t>
            </a:r>
            <a:r>
              <a:rPr lang="en-US" dirty="0"/>
              <a:t> </a:t>
            </a:r>
            <a:r>
              <a:rPr lang="en-US" dirty="0" err="1"/>
              <a:t>all'agricoltura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permessi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divieto</a:t>
            </a:r>
            <a:r>
              <a:rPr lang="en-US" dirty="0"/>
              <a:t> </a:t>
            </a:r>
            <a:r>
              <a:rPr lang="en-US" dirty="0" err="1"/>
              <a:t>riguarda</a:t>
            </a:r>
            <a:r>
              <a:rPr lang="en-US" dirty="0"/>
              <a:t> solo la terra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Israele</a:t>
            </a:r>
            <a:r>
              <a:rPr lang="en-US" dirty="0"/>
              <a:t>, come </a:t>
            </a:r>
            <a:r>
              <a:rPr lang="en-US" dirty="0" err="1"/>
              <a:t>risulta</a:t>
            </a:r>
            <a:r>
              <a:rPr lang="en-US" dirty="0"/>
              <a:t> </a:t>
            </a:r>
            <a:r>
              <a:rPr lang="en-US" dirty="0" err="1"/>
              <a:t>dal</a:t>
            </a:r>
            <a:r>
              <a:rPr lang="en-US" dirty="0"/>
              <a:t> </a:t>
            </a:r>
            <a:r>
              <a:rPr lang="en-US" dirty="0" err="1"/>
              <a:t>precetto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.</a:t>
            </a:r>
          </a:p>
          <a:p>
            <a:r>
              <a:rPr lang="en-US" dirty="0" err="1"/>
              <a:t>Secondo</a:t>
            </a:r>
            <a:r>
              <a:rPr lang="en-US" dirty="0"/>
              <a:t> la </a:t>
            </a:r>
            <a:r>
              <a:rPr lang="en-US" dirty="0" err="1"/>
              <a:t>Torà</a:t>
            </a:r>
            <a:r>
              <a:rPr lang="en-US" dirty="0"/>
              <a:t>, era </a:t>
            </a:r>
            <a:r>
              <a:rPr lang="en-US" dirty="0" err="1"/>
              <a:t>vietato</a:t>
            </a:r>
            <a:r>
              <a:rPr lang="en-US" dirty="0"/>
              <a:t> al </a:t>
            </a:r>
            <a:r>
              <a:rPr lang="en-US" dirty="0" err="1"/>
              <a:t>creditore</a:t>
            </a:r>
            <a:r>
              <a:rPr lang="en-US" dirty="0"/>
              <a:t> </a:t>
            </a:r>
            <a:r>
              <a:rPr lang="en-US" dirty="0" err="1"/>
              <a:t>richiedere</a:t>
            </a:r>
            <a:r>
              <a:rPr lang="en-US" dirty="0"/>
              <a:t>, al </a:t>
            </a:r>
            <a:r>
              <a:rPr lang="en-US" dirty="0" err="1"/>
              <a:t>termine</a:t>
            </a:r>
            <a:r>
              <a:rPr lang="en-US" dirty="0"/>
              <a:t> </a:t>
            </a:r>
            <a:r>
              <a:rPr lang="en-US" dirty="0" err="1"/>
              <a:t>dell'anno</a:t>
            </a:r>
            <a:r>
              <a:rPr lang="en-US" dirty="0"/>
              <a:t> </a:t>
            </a:r>
            <a:r>
              <a:rPr lang="en-US" dirty="0" err="1"/>
              <a:t>sabbatico</a:t>
            </a:r>
            <a:r>
              <a:rPr lang="en-US" dirty="0"/>
              <a:t>, la </a:t>
            </a:r>
            <a:r>
              <a:rPr lang="en-US" dirty="0" err="1"/>
              <a:t>somma</a:t>
            </a:r>
            <a:r>
              <a:rPr lang="en-US" dirty="0"/>
              <a:t> </a:t>
            </a:r>
            <a:r>
              <a:rPr lang="en-US" dirty="0" err="1"/>
              <a:t>prestata</a:t>
            </a:r>
            <a:r>
              <a:rPr lang="en-US" dirty="0"/>
              <a:t> al </a:t>
            </a:r>
            <a:r>
              <a:rPr lang="en-US" dirty="0" err="1"/>
              <a:t>debitore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 FESTE DELL'ANNO EBRAICO</a:t>
            </a:r>
            <a:br>
              <a:rPr lang="en-US" dirty="0"/>
            </a:br>
            <a:r>
              <a:rPr lang="en-US" b="1" dirty="0"/>
              <a:t>Le </a:t>
            </a:r>
            <a:r>
              <a:rPr lang="en-US" b="1" dirty="0" err="1"/>
              <a:t>tre</a:t>
            </a:r>
            <a:r>
              <a:rPr lang="en-US" b="1" dirty="0"/>
              <a:t> </a:t>
            </a:r>
            <a:r>
              <a:rPr lang="en-US" b="1" dirty="0" err="1"/>
              <a:t>feste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pellegrinaggio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 </a:t>
            </a:r>
            <a:r>
              <a:rPr lang="en-US" dirty="0" err="1"/>
              <a:t>feste</a:t>
            </a:r>
            <a:r>
              <a:rPr lang="en-US" dirty="0"/>
              <a:t> </a:t>
            </a:r>
            <a:r>
              <a:rPr lang="en-US" dirty="0" err="1"/>
              <a:t>liete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pellegrinaggio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: </a:t>
            </a:r>
            <a:r>
              <a:rPr lang="en-US" i="1" dirty="0"/>
              <a:t>Pesach </a:t>
            </a:r>
            <a:r>
              <a:rPr lang="en-US" dirty="0"/>
              <a:t>(</a:t>
            </a:r>
            <a:r>
              <a:rPr lang="en-US" dirty="0" err="1"/>
              <a:t>Pasqua</a:t>
            </a:r>
            <a:r>
              <a:rPr lang="en-US" dirty="0"/>
              <a:t>), </a:t>
            </a:r>
            <a:r>
              <a:rPr lang="en-US" i="1" dirty="0" err="1"/>
              <a:t>Shavuoth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settimane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Pentecoste</a:t>
            </a:r>
            <a:r>
              <a:rPr lang="en-US" dirty="0"/>
              <a:t>), </a:t>
            </a:r>
            <a:r>
              <a:rPr lang="en-US" i="1" dirty="0"/>
              <a:t>Succoth </a:t>
            </a:r>
            <a:r>
              <a:rPr lang="en-US" dirty="0"/>
              <a:t>(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capanne</a:t>
            </a:r>
            <a:r>
              <a:rPr lang="en-US" dirty="0"/>
              <a:t>): «Tre volte </a:t>
            </a:r>
            <a:r>
              <a:rPr lang="en-US" dirty="0" err="1"/>
              <a:t>all'anno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presenterà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maschio</a:t>
            </a:r>
            <a:r>
              <a:rPr lang="en-US" dirty="0"/>
              <a:t> al </a:t>
            </a:r>
            <a:r>
              <a:rPr lang="en-US" dirty="0" err="1"/>
              <a:t>cospetto</a:t>
            </a:r>
            <a:r>
              <a:rPr lang="en-US" dirty="0"/>
              <a:t> del Signore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luogo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Egli</a:t>
            </a:r>
            <a:r>
              <a:rPr lang="en-US" dirty="0"/>
              <a:t> </a:t>
            </a:r>
            <a:r>
              <a:rPr lang="en-US" dirty="0" err="1"/>
              <a:t>avrà</a:t>
            </a:r>
            <a:r>
              <a:rPr lang="en-US" dirty="0"/>
              <a:t> </a:t>
            </a:r>
            <a:r>
              <a:rPr lang="en-US" dirty="0" err="1"/>
              <a:t>prescelto</a:t>
            </a:r>
            <a:r>
              <a:rPr lang="en-US" dirty="0"/>
              <a:t>: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azzime</a:t>
            </a:r>
            <a:r>
              <a:rPr lang="en-US" dirty="0"/>
              <a:t>,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settimane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capanne</a:t>
            </a:r>
            <a:r>
              <a:rPr lang="en-US" dirty="0"/>
              <a:t>» (</a:t>
            </a:r>
            <a:r>
              <a:rPr lang="en-US" dirty="0" err="1"/>
              <a:t>Dt</a:t>
            </a:r>
            <a:r>
              <a:rPr lang="en-US" dirty="0"/>
              <a:t> 16,16).</a:t>
            </a:r>
          </a:p>
          <a:p>
            <a:r>
              <a:rPr lang="en-US" dirty="0" err="1"/>
              <a:t>Sul</a:t>
            </a:r>
            <a:r>
              <a:rPr lang="en-US" dirty="0"/>
              <a:t> piano </a:t>
            </a:r>
            <a:r>
              <a:rPr lang="en-US" dirty="0" err="1"/>
              <a:t>storico</a:t>
            </a:r>
            <a:r>
              <a:rPr lang="en-US" dirty="0"/>
              <a:t>, </a:t>
            </a:r>
            <a:r>
              <a:rPr lang="en-US" i="1" dirty="0"/>
              <a:t>Pesach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i="1" dirty="0"/>
              <a:t> </a:t>
            </a:r>
            <a:r>
              <a:rPr lang="en-US" dirty="0" err="1"/>
              <a:t>riferisce</a:t>
            </a:r>
            <a:r>
              <a:rPr lang="en-US" dirty="0"/>
              <a:t> </a:t>
            </a:r>
            <a:r>
              <a:rPr lang="en-US" dirty="0" err="1"/>
              <a:t>all'uscita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</a:t>
            </a:r>
            <a:r>
              <a:rPr lang="en-US" dirty="0" err="1"/>
              <a:t>schiavitù</a:t>
            </a:r>
            <a:r>
              <a:rPr lang="en-US" dirty="0"/>
              <a:t> </a:t>
            </a:r>
            <a:r>
              <a:rPr lang="en-US" dirty="0" err="1"/>
              <a:t>egiziana</a:t>
            </a:r>
            <a:r>
              <a:rPr lang="en-US" dirty="0"/>
              <a:t>; </a:t>
            </a:r>
            <a:r>
              <a:rPr lang="en-US" i="1" dirty="0" err="1"/>
              <a:t>Shavuoth</a:t>
            </a:r>
            <a:r>
              <a:rPr lang="en-US" i="1" dirty="0"/>
              <a:t> </a:t>
            </a:r>
            <a:r>
              <a:rPr lang="en-US" dirty="0"/>
              <a:t>al </a:t>
            </a:r>
            <a:r>
              <a:rPr lang="en-US" dirty="0" err="1"/>
              <a:t>dono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Torà</a:t>
            </a:r>
            <a:r>
              <a:rPr lang="en-US" dirty="0"/>
              <a:t> al </a:t>
            </a:r>
            <a:r>
              <a:rPr lang="en-US" dirty="0" err="1"/>
              <a:t>popolo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parte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(</a:t>
            </a:r>
            <a:r>
              <a:rPr lang="en-US" dirty="0" err="1"/>
              <a:t>Decalogo</a:t>
            </a:r>
            <a:r>
              <a:rPr lang="en-US" dirty="0"/>
              <a:t>); </a:t>
            </a:r>
            <a:r>
              <a:rPr lang="en-US" i="1" dirty="0"/>
              <a:t>Succoth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permanenza</a:t>
            </a:r>
            <a:r>
              <a:rPr lang="en-US" dirty="0"/>
              <a:t> </a:t>
            </a:r>
            <a:r>
              <a:rPr lang="en-US" dirty="0" err="1"/>
              <a:t>quarantennale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deserto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Pasqua</a:t>
            </a:r>
            <a:r>
              <a:rPr lang="en-US" dirty="0"/>
              <a:t>/Pesach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«</a:t>
            </a:r>
            <a:r>
              <a:rPr lang="en-US" dirty="0" err="1"/>
              <a:t>Nel</a:t>
            </a:r>
            <a:r>
              <a:rPr lang="en-US" dirty="0"/>
              <a:t> primo </a:t>
            </a:r>
            <a:r>
              <a:rPr lang="en-US" dirty="0" err="1"/>
              <a:t>mese</a:t>
            </a:r>
            <a:r>
              <a:rPr lang="en-US" dirty="0"/>
              <a:t>, al 14 del </a:t>
            </a:r>
            <a:r>
              <a:rPr lang="en-US" dirty="0" err="1"/>
              <a:t>mese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pomeriggio</a:t>
            </a:r>
            <a:r>
              <a:rPr lang="en-US" dirty="0"/>
              <a:t>,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i="1" dirty="0"/>
              <a:t>Pesach </a:t>
            </a:r>
            <a:r>
              <a:rPr lang="en-US" dirty="0"/>
              <a:t>per </a:t>
            </a:r>
            <a:r>
              <a:rPr lang="en-US" dirty="0" err="1"/>
              <a:t>il</a:t>
            </a:r>
            <a:r>
              <a:rPr lang="en-US" dirty="0"/>
              <a:t> Signore. Al 15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 mese </a:t>
            </a:r>
            <a:r>
              <a:rPr lang="en-US" dirty="0" err="1"/>
              <a:t>è</a:t>
            </a:r>
            <a:r>
              <a:rPr lang="en-US" dirty="0"/>
              <a:t> festa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azzime</a:t>
            </a:r>
            <a:r>
              <a:rPr lang="en-US" dirty="0"/>
              <a:t> per il Signore: «per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mangerete</a:t>
            </a:r>
            <a:r>
              <a:rPr lang="en-US" dirty="0"/>
              <a:t> </a:t>
            </a:r>
            <a:r>
              <a:rPr lang="en-US" dirty="0" err="1"/>
              <a:t>azzime</a:t>
            </a:r>
            <a:r>
              <a:rPr lang="en-US" dirty="0"/>
              <a:t>» (Es 12,15). (</a:t>
            </a:r>
            <a:r>
              <a:rPr lang="en-US" dirty="0">
                <a:solidFill>
                  <a:srgbClr val="00B050"/>
                </a:solidFill>
              </a:rPr>
              <a:t>14 di Nissan = 22 </a:t>
            </a:r>
            <a:r>
              <a:rPr lang="en-US" dirty="0" err="1">
                <a:solidFill>
                  <a:srgbClr val="00B050"/>
                </a:solidFill>
              </a:rPr>
              <a:t>aprile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</a:t>
            </a:r>
          </a:p>
          <a:p>
            <a:r>
              <a:rPr lang="en-US" dirty="0"/>
              <a:t>La </a:t>
            </a:r>
            <a:r>
              <a:rPr lang="en-US" dirty="0" err="1"/>
              <a:t>Torà</a:t>
            </a:r>
            <a:r>
              <a:rPr lang="en-US" dirty="0"/>
              <a:t> </a:t>
            </a:r>
            <a:r>
              <a:rPr lang="en-US" dirty="0" err="1"/>
              <a:t>prescrive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azzime</a:t>
            </a:r>
            <a:r>
              <a:rPr lang="en-US" dirty="0"/>
              <a:t> </a:t>
            </a:r>
            <a:r>
              <a:rPr lang="en-US" dirty="0" err="1"/>
              <a:t>duri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,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primo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l'ultimo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feste</a:t>
            </a:r>
            <a:r>
              <a:rPr lang="en-US" dirty="0"/>
              <a:t> </a:t>
            </a:r>
            <a:r>
              <a:rPr lang="en-US" dirty="0" err="1"/>
              <a:t>solenni</a:t>
            </a:r>
            <a:r>
              <a:rPr lang="en-US" dirty="0"/>
              <a:t>. Durante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periodo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assolutamente</a:t>
            </a:r>
            <a:r>
              <a:rPr lang="en-US" dirty="0"/>
              <a:t> </a:t>
            </a:r>
            <a:r>
              <a:rPr lang="en-US" dirty="0" err="1"/>
              <a:t>vietato</a:t>
            </a:r>
            <a:r>
              <a:rPr lang="en-US" dirty="0"/>
              <a:t> </a:t>
            </a:r>
            <a:r>
              <a:rPr lang="en-US" dirty="0" err="1"/>
              <a:t>cibarsi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sostanze</a:t>
            </a:r>
            <a:r>
              <a:rPr lang="en-US" dirty="0"/>
              <a:t> </a:t>
            </a:r>
            <a:r>
              <a:rPr lang="en-US" dirty="0" err="1"/>
              <a:t>lievitate</a:t>
            </a:r>
            <a:r>
              <a:rPr lang="en-US" dirty="0"/>
              <a:t>; </a:t>
            </a:r>
          </a:p>
          <a:p>
            <a:r>
              <a:rPr lang="en-US" dirty="0"/>
              <a:t>Il 14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Nissan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primogeniti</a:t>
            </a:r>
            <a:r>
              <a:rPr lang="en-US" i="1" dirty="0"/>
              <a:t> </a:t>
            </a:r>
            <a:r>
              <a:rPr lang="en-US" dirty="0" err="1"/>
              <a:t>ebrei</a:t>
            </a:r>
            <a:r>
              <a:rPr lang="en-US" dirty="0"/>
              <a:t> </a:t>
            </a:r>
            <a:r>
              <a:rPr lang="en-US" dirty="0" err="1"/>
              <a:t>usano</a:t>
            </a:r>
            <a:r>
              <a:rPr lang="en-US" dirty="0"/>
              <a:t> </a:t>
            </a:r>
            <a:r>
              <a:rPr lang="en-US" dirty="0" err="1"/>
              <a:t>digiunare</a:t>
            </a:r>
            <a:r>
              <a:rPr lang="en-US" dirty="0"/>
              <a:t> per </a:t>
            </a:r>
            <a:r>
              <a:rPr lang="en-US" dirty="0" err="1"/>
              <a:t>ricordare</a:t>
            </a:r>
            <a:r>
              <a:rPr lang="en-US" dirty="0"/>
              <a:t> la </a:t>
            </a:r>
            <a:r>
              <a:rPr lang="en-US" dirty="0" err="1"/>
              <a:t>morte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primogeniti</a:t>
            </a:r>
            <a:r>
              <a:rPr lang="en-US" dirty="0"/>
              <a:t> </a:t>
            </a:r>
            <a:r>
              <a:rPr lang="en-US" dirty="0" err="1"/>
              <a:t>egiziani</a:t>
            </a:r>
            <a:r>
              <a:rPr lang="en-US" dirty="0"/>
              <a:t>,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piaga</a:t>
            </a:r>
            <a:r>
              <a:rPr lang="en-US" dirty="0"/>
              <a:t> </a:t>
            </a:r>
            <a:r>
              <a:rPr lang="en-US" dirty="0" err="1"/>
              <a:t>d'Egitto</a:t>
            </a:r>
            <a:r>
              <a:rPr lang="en-US" dirty="0"/>
              <a:t>. Il </a:t>
            </a:r>
            <a:r>
              <a:rPr lang="en-US" dirty="0" err="1"/>
              <a:t>digiuno</a:t>
            </a:r>
            <a:r>
              <a:rPr lang="en-US" dirty="0"/>
              <a:t> ha </a:t>
            </a:r>
            <a:r>
              <a:rPr lang="en-US" dirty="0" err="1"/>
              <a:t>inizio</a:t>
            </a:r>
            <a:r>
              <a:rPr lang="en-US" dirty="0"/>
              <a:t> </a:t>
            </a:r>
            <a:r>
              <a:rPr lang="en-US" dirty="0" err="1"/>
              <a:t>all'alba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termina</a:t>
            </a:r>
            <a:r>
              <a:rPr lang="en-US" dirty="0"/>
              <a:t> prima del </a:t>
            </a:r>
            <a:r>
              <a:rPr lang="en-US" dirty="0" err="1"/>
              <a:t>tramonto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Narrazione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Pasqua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</a:t>
            </a:r>
            <a:r>
              <a:rPr lang="en-US" i="1" dirty="0"/>
              <a:t>Seder </a:t>
            </a:r>
            <a:r>
              <a:rPr lang="en-US" i="1" dirty="0" err="1"/>
              <a:t>pasquale</a:t>
            </a:r>
            <a:r>
              <a:rPr lang="en-US" i="1" dirty="0"/>
              <a:t> (Seder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dirty="0" err="1"/>
              <a:t>ordine</a:t>
            </a:r>
            <a:r>
              <a:rPr lang="en-US" dirty="0"/>
              <a:t>),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tradizioni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osservate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tutto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. È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riunione</a:t>
            </a:r>
            <a:r>
              <a:rPr lang="en-US" dirty="0"/>
              <a:t> </a:t>
            </a:r>
            <a:r>
              <a:rPr lang="en-US" dirty="0" err="1"/>
              <a:t>familiare</a:t>
            </a:r>
            <a:r>
              <a:rPr lang="en-US" dirty="0"/>
              <a:t>, </a:t>
            </a:r>
            <a:r>
              <a:rPr lang="en-US" dirty="0" err="1"/>
              <a:t>comprendente</a:t>
            </a:r>
            <a:r>
              <a:rPr lang="en-US" dirty="0"/>
              <a:t> un </a:t>
            </a:r>
            <a:r>
              <a:rPr lang="en-US" dirty="0" err="1"/>
              <a:t>pasto</a:t>
            </a:r>
            <a:r>
              <a:rPr lang="en-US" dirty="0"/>
              <a:t> al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partecipano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invitati</a:t>
            </a:r>
            <a:r>
              <a:rPr lang="en-US" dirty="0"/>
              <a:t>. </a:t>
            </a:r>
          </a:p>
          <a:p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seguito</a:t>
            </a:r>
            <a:r>
              <a:rPr lang="en-US" dirty="0"/>
              <a:t> un </a:t>
            </a:r>
            <a:r>
              <a:rPr lang="en-US" dirty="0" err="1"/>
              <a:t>ordine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un </a:t>
            </a:r>
            <a:r>
              <a:rPr lang="en-US" dirty="0" err="1"/>
              <a:t>formulario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chiama</a:t>
            </a:r>
            <a:r>
              <a:rPr lang="en-US" dirty="0"/>
              <a:t> </a:t>
            </a:r>
            <a:r>
              <a:rPr lang="en-US" i="1" dirty="0" err="1"/>
              <a:t>Haggadà</a:t>
            </a:r>
            <a:r>
              <a:rPr lang="en-US" i="1" dirty="0"/>
              <a:t> (</a:t>
            </a:r>
            <a:r>
              <a:rPr lang="en-US" i="1" dirty="0" err="1"/>
              <a:t>narrazione</a:t>
            </a:r>
            <a:r>
              <a:rPr lang="en-US" i="1" dirty="0"/>
              <a:t>) </a:t>
            </a:r>
            <a:r>
              <a:rPr lang="en-US" dirty="0" err="1"/>
              <a:t>scritto</a:t>
            </a:r>
            <a:r>
              <a:rPr lang="en-US" dirty="0"/>
              <a:t> in </a:t>
            </a:r>
            <a:r>
              <a:rPr lang="en-US" dirty="0" err="1"/>
              <a:t>ebraico</a:t>
            </a:r>
            <a:r>
              <a:rPr lang="en-US" dirty="0"/>
              <a:t>, </a:t>
            </a:r>
            <a:r>
              <a:rPr lang="en-US" dirty="0" err="1"/>
              <a:t>spesso</a:t>
            </a:r>
            <a:r>
              <a:rPr lang="en-US" dirty="0"/>
              <a:t> con le </a:t>
            </a:r>
            <a:r>
              <a:rPr lang="en-US" dirty="0" err="1"/>
              <a:t>traduzioni</a:t>
            </a:r>
            <a:r>
              <a:rPr lang="en-US" dirty="0"/>
              <a:t> a </a:t>
            </a:r>
            <a:r>
              <a:rPr lang="en-US" dirty="0" err="1"/>
              <a:t>lato</a:t>
            </a:r>
            <a:r>
              <a:rPr lang="en-US" dirty="0"/>
              <a:t>. </a:t>
            </a:r>
            <a:r>
              <a:rPr lang="en-US" dirty="0" err="1"/>
              <a:t>Moltissime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le </a:t>
            </a:r>
            <a:r>
              <a:rPr lang="en-US" dirty="0" err="1"/>
              <a:t>edizioni</a:t>
            </a:r>
            <a:r>
              <a:rPr lang="en-US" dirty="0"/>
              <a:t> illustrate, </a:t>
            </a:r>
            <a:r>
              <a:rPr lang="en-US" dirty="0" err="1"/>
              <a:t>antiche</a:t>
            </a:r>
            <a:r>
              <a:rPr lang="en-US" dirty="0"/>
              <a:t> e </a:t>
            </a:r>
            <a:r>
              <a:rPr lang="en-US" dirty="0" err="1"/>
              <a:t>moderne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Ciascun</a:t>
            </a:r>
            <a:r>
              <a:rPr lang="en-US" dirty="0"/>
              <a:t> </a:t>
            </a:r>
            <a:r>
              <a:rPr lang="en-US" dirty="0" err="1"/>
              <a:t>commensale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provvisto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Haggadà</a:t>
            </a:r>
            <a:r>
              <a:rPr lang="en-US" dirty="0"/>
              <a:t> per </a:t>
            </a:r>
            <a:r>
              <a:rPr lang="en-US" dirty="0" err="1"/>
              <a:t>poter</a:t>
            </a:r>
            <a:r>
              <a:rPr lang="en-US" dirty="0"/>
              <a:t> </a:t>
            </a:r>
            <a:r>
              <a:rPr lang="en-US" dirty="0" err="1"/>
              <a:t>seguire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i="1" dirty="0"/>
              <a:t>Seder.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Shavuoth</a:t>
            </a:r>
            <a:r>
              <a:rPr lang="en-US" dirty="0"/>
              <a:t> / </a:t>
            </a:r>
            <a:r>
              <a:rPr lang="en-US" dirty="0" err="1"/>
              <a:t>Pentecoste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err="1"/>
              <a:t>Sette</a:t>
            </a:r>
            <a:r>
              <a:rPr lang="en-US" u="sng" dirty="0"/>
              <a:t> </a:t>
            </a:r>
            <a:r>
              <a:rPr lang="en-US" u="sng" dirty="0" err="1"/>
              <a:t>settimane</a:t>
            </a:r>
            <a:r>
              <a:rPr lang="en-US" u="sng" dirty="0"/>
              <a:t> dopo </a:t>
            </a:r>
            <a:r>
              <a:rPr lang="en-US" u="sng" dirty="0" err="1"/>
              <a:t>l'offerta</a:t>
            </a:r>
            <a:r>
              <a:rPr lang="en-US" u="sng" dirty="0"/>
              <a:t> </a:t>
            </a:r>
            <a:r>
              <a:rPr lang="en-US" u="sng" dirty="0" err="1"/>
              <a:t>dell'omer</a:t>
            </a:r>
            <a:r>
              <a:rPr lang="en-US" dirty="0"/>
              <a:t> (primo </a:t>
            </a:r>
            <a:r>
              <a:rPr lang="en-US" dirty="0" err="1"/>
              <a:t>covone</a:t>
            </a:r>
            <a:r>
              <a:rPr lang="en-US" dirty="0"/>
              <a:t>) di orzo al </a:t>
            </a:r>
            <a:r>
              <a:rPr lang="en-US" dirty="0" err="1"/>
              <a:t>Tempio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cinquantesimo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celebra</a:t>
            </a:r>
            <a:r>
              <a:rPr lang="en-US" dirty="0"/>
              <a:t> la festa di </a:t>
            </a:r>
            <a:r>
              <a:rPr lang="en-US" i="1" dirty="0"/>
              <a:t>Shavuoth</a:t>
            </a:r>
            <a:r>
              <a:rPr lang="en-US" dirty="0"/>
              <a:t> (</a:t>
            </a:r>
            <a:r>
              <a:rPr lang="en-US" dirty="0" err="1"/>
              <a:t>settimane</a:t>
            </a:r>
            <a:r>
              <a:rPr lang="en-US" dirty="0"/>
              <a:t>) </a:t>
            </a:r>
            <a:r>
              <a:rPr lang="en-US" dirty="0" err="1"/>
              <a:t>che</a:t>
            </a:r>
            <a:r>
              <a:rPr lang="en-US" dirty="0"/>
              <a:t> cade, secondo il </a:t>
            </a:r>
            <a:r>
              <a:rPr lang="en-US" dirty="0" err="1"/>
              <a:t>calendario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, il 6</a:t>
            </a:r>
            <a:r>
              <a:rPr lang="en-US" i="1" dirty="0"/>
              <a:t> </a:t>
            </a:r>
            <a:r>
              <a:rPr lang="en-US" dirty="0"/>
              <a:t>di </a:t>
            </a:r>
            <a:r>
              <a:rPr lang="en-US" i="1" dirty="0"/>
              <a:t>Sivan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12 </a:t>
            </a:r>
            <a:r>
              <a:rPr lang="en-US" dirty="0" err="1">
                <a:solidFill>
                  <a:srgbClr val="00B050"/>
                </a:solidFill>
              </a:rPr>
              <a:t>giugno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ricorrenza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chiamata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i="1" dirty="0" err="1"/>
              <a:t>Pentecoste</a:t>
            </a:r>
            <a:r>
              <a:rPr lang="en-US" dirty="0"/>
              <a:t>. In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giornata</a:t>
            </a:r>
            <a:r>
              <a:rPr lang="en-US" dirty="0"/>
              <a:t>, </a:t>
            </a:r>
            <a:r>
              <a:rPr lang="en-US" dirty="0" err="1"/>
              <a:t>anticamente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faceva</a:t>
            </a:r>
            <a:r>
              <a:rPr lang="en-US" dirty="0"/>
              <a:t> un </a:t>
            </a:r>
            <a:r>
              <a:rPr lang="en-US" dirty="0" err="1"/>
              <a:t>pellegrinaggio</a:t>
            </a:r>
            <a:r>
              <a:rPr lang="en-US" dirty="0"/>
              <a:t> al </a:t>
            </a:r>
            <a:r>
              <a:rPr lang="en-US" dirty="0" err="1"/>
              <a:t>Tempio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Gerusalemme</a:t>
            </a:r>
            <a:r>
              <a:rPr lang="en-US" dirty="0"/>
              <a:t>, dove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offrivano</a:t>
            </a:r>
            <a:r>
              <a:rPr lang="en-US" dirty="0"/>
              <a:t> le </a:t>
            </a:r>
            <a:r>
              <a:rPr lang="en-US" dirty="0" err="1"/>
              <a:t>primizie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terra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pani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frumento</a:t>
            </a:r>
            <a:r>
              <a:rPr lang="en-US" dirty="0"/>
              <a:t> </a:t>
            </a:r>
            <a:r>
              <a:rPr lang="en-US" dirty="0" err="1"/>
              <a:t>nuovo</a:t>
            </a:r>
            <a:r>
              <a:rPr lang="en-US" dirty="0"/>
              <a:t>: «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settimane</a:t>
            </a:r>
            <a:r>
              <a:rPr lang="en-US" dirty="0"/>
              <a:t> </a:t>
            </a:r>
            <a:r>
              <a:rPr lang="en-US" dirty="0" err="1"/>
              <a:t>conterai</a:t>
            </a:r>
            <a:r>
              <a:rPr lang="en-US" dirty="0"/>
              <a:t> per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celebrerai</a:t>
            </a:r>
            <a:r>
              <a:rPr lang="en-US" dirty="0"/>
              <a:t> la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settimane</a:t>
            </a:r>
            <a:r>
              <a:rPr lang="en-US" dirty="0"/>
              <a:t> al Signore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» (</a:t>
            </a:r>
            <a:r>
              <a:rPr lang="en-US" dirty="0" err="1"/>
              <a:t>Dt</a:t>
            </a:r>
            <a:r>
              <a:rPr lang="en-US" dirty="0"/>
              <a:t> 16,9-10)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fondamentale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celebrazione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ricordo</a:t>
            </a:r>
            <a:r>
              <a:rPr lang="en-US" dirty="0"/>
              <a:t> del </a:t>
            </a:r>
            <a:r>
              <a:rPr lang="en-US" i="1" dirty="0" err="1"/>
              <a:t>Mattan-Torà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u="sng" dirty="0" err="1"/>
              <a:t>dono</a:t>
            </a:r>
            <a:r>
              <a:rPr lang="en-US" u="sng" dirty="0"/>
              <a:t> </a:t>
            </a:r>
            <a:r>
              <a:rPr lang="en-US" u="sng" dirty="0" err="1"/>
              <a:t>della</a:t>
            </a:r>
            <a:r>
              <a:rPr lang="en-US" u="sng" dirty="0"/>
              <a:t> </a:t>
            </a:r>
            <a:r>
              <a:rPr lang="en-US" u="sng" dirty="0" err="1"/>
              <a:t>Torà</a:t>
            </a:r>
            <a:r>
              <a:rPr lang="en-US" dirty="0"/>
              <a:t>)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segna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 </a:t>
            </a:r>
            <a:r>
              <a:rPr lang="en-US" dirty="0" err="1"/>
              <a:t>dell'esperienza</a:t>
            </a:r>
            <a:r>
              <a:rPr lang="en-US" dirty="0"/>
              <a:t> </a:t>
            </a:r>
            <a:r>
              <a:rPr lang="en-US" dirty="0" err="1"/>
              <a:t>storica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spirituale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 (Es 19,20).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Succoth / </a:t>
            </a:r>
            <a:r>
              <a:rPr lang="en-US" i="1" dirty="0" err="1"/>
              <a:t>Capanne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 </a:t>
            </a:r>
            <a:r>
              <a:rPr lang="en-US" dirty="0" err="1"/>
              <a:t>ricorrenza</a:t>
            </a:r>
            <a:r>
              <a:rPr lang="en-US" dirty="0"/>
              <a:t> dura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, </a:t>
            </a:r>
            <a:r>
              <a:rPr lang="en-US" dirty="0" err="1"/>
              <a:t>nella</a:t>
            </a:r>
            <a:r>
              <a:rPr lang="en-US" dirty="0"/>
              <a:t> diaspora otto, dal 15 al 21 di </a:t>
            </a:r>
            <a:r>
              <a:rPr lang="en-US" i="1" dirty="0" err="1"/>
              <a:t>Tishrì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17-24 </a:t>
            </a:r>
            <a:r>
              <a:rPr lang="en-US" dirty="0" err="1">
                <a:solidFill>
                  <a:srgbClr val="00B050"/>
                </a:solidFill>
              </a:rPr>
              <a:t>ottobre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).</a:t>
            </a:r>
            <a:r>
              <a:rPr lang="en-US" i="1" dirty="0"/>
              <a:t> </a:t>
            </a:r>
            <a:r>
              <a:rPr lang="en-US" dirty="0" err="1"/>
              <a:t>Ricorda</a:t>
            </a:r>
            <a:r>
              <a:rPr lang="en-US" dirty="0"/>
              <a:t> la </a:t>
            </a:r>
            <a:r>
              <a:rPr lang="en-US" u="sng" dirty="0" err="1"/>
              <a:t>permanenza</a:t>
            </a:r>
            <a:r>
              <a:rPr lang="en-US" u="sng" dirty="0"/>
              <a:t> </a:t>
            </a:r>
            <a:r>
              <a:rPr lang="en-US" u="sng" dirty="0" err="1"/>
              <a:t>degli</a:t>
            </a:r>
            <a:r>
              <a:rPr lang="en-US" u="sng" dirty="0"/>
              <a:t> </a:t>
            </a:r>
            <a:r>
              <a:rPr lang="en-US" u="sng" dirty="0" err="1"/>
              <a:t>ebrei</a:t>
            </a:r>
            <a:r>
              <a:rPr lang="en-US" u="sng" dirty="0"/>
              <a:t> </a:t>
            </a:r>
            <a:r>
              <a:rPr lang="en-US" u="sng" dirty="0" err="1"/>
              <a:t>nel</a:t>
            </a:r>
            <a:r>
              <a:rPr lang="en-US" u="sng" dirty="0"/>
              <a:t> </a:t>
            </a:r>
            <a:r>
              <a:rPr lang="en-US" u="sng" dirty="0" err="1"/>
              <a:t>deserto</a:t>
            </a:r>
            <a:r>
              <a:rPr lang="en-US" u="sng" dirty="0"/>
              <a:t> per </a:t>
            </a:r>
            <a:r>
              <a:rPr lang="en-US" u="sng" dirty="0" err="1"/>
              <a:t>quarant'anni</a:t>
            </a:r>
            <a:r>
              <a:rPr lang="en-US" dirty="0"/>
              <a:t>. «Al 15 del </a:t>
            </a:r>
            <a:r>
              <a:rPr lang="en-US" dirty="0" err="1"/>
              <a:t>settimo</a:t>
            </a:r>
            <a:r>
              <a:rPr lang="en-US" dirty="0"/>
              <a:t> </a:t>
            </a:r>
            <a:r>
              <a:rPr lang="en-US" dirty="0" err="1"/>
              <a:t>mese</a:t>
            </a:r>
            <a:r>
              <a:rPr lang="en-US" dirty="0"/>
              <a:t>, </a:t>
            </a:r>
            <a:r>
              <a:rPr lang="en-US" dirty="0" err="1"/>
              <a:t>celebrerete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al Signore… </a:t>
            </a:r>
            <a:r>
              <a:rPr lang="en-US" dirty="0" err="1"/>
              <a:t>Nel</a:t>
            </a:r>
            <a:r>
              <a:rPr lang="en-US" dirty="0"/>
              <a:t> primo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prenderete</a:t>
            </a:r>
            <a:r>
              <a:rPr lang="en-US" dirty="0"/>
              <a:t> un </a:t>
            </a:r>
            <a:r>
              <a:rPr lang="en-US" dirty="0" err="1"/>
              <a:t>frutto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cedro</a:t>
            </a:r>
            <a:r>
              <a:rPr lang="en-US" dirty="0"/>
              <a:t>,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foglie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palma</a:t>
            </a:r>
            <a:r>
              <a:rPr lang="en-US" dirty="0"/>
              <a:t>, </a:t>
            </a:r>
            <a:r>
              <a:rPr lang="en-US" dirty="0" err="1"/>
              <a:t>rami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mortelle</a:t>
            </a:r>
            <a:r>
              <a:rPr lang="en-US" dirty="0"/>
              <a:t> [</a:t>
            </a:r>
            <a:r>
              <a:rPr lang="en-US" dirty="0" err="1"/>
              <a:t>mirti</a:t>
            </a:r>
            <a:r>
              <a:rPr lang="en-US" dirty="0"/>
              <a:t>]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salici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torrente</a:t>
            </a:r>
            <a:r>
              <a:rPr lang="en-US" dirty="0"/>
              <a:t>.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capanne</a:t>
            </a:r>
            <a:r>
              <a:rPr lang="en-US" dirty="0"/>
              <a:t> (</a:t>
            </a:r>
            <a:r>
              <a:rPr lang="en-US" i="1" dirty="0"/>
              <a:t>Succoth) </a:t>
            </a:r>
            <a:r>
              <a:rPr lang="en-US" dirty="0" err="1"/>
              <a:t>starete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» (</a:t>
            </a:r>
            <a:r>
              <a:rPr lang="en-US" dirty="0" err="1"/>
              <a:t>Lv</a:t>
            </a:r>
            <a:r>
              <a:rPr lang="en-US" dirty="0"/>
              <a:t> 23,39-40.42).</a:t>
            </a:r>
          </a:p>
          <a:p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quarant'anni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permanenza</a:t>
            </a:r>
            <a:r>
              <a:rPr lang="en-US" dirty="0"/>
              <a:t> </a:t>
            </a:r>
            <a:r>
              <a:rPr lang="en-US" u="sng" dirty="0" err="1"/>
              <a:t>nel</a:t>
            </a:r>
            <a:r>
              <a:rPr lang="en-US" u="sng" dirty="0"/>
              <a:t> </a:t>
            </a:r>
            <a:r>
              <a:rPr lang="en-US" u="sng" dirty="0" err="1"/>
              <a:t>deserto</a:t>
            </a:r>
            <a:r>
              <a:rPr lang="en-US" u="sng" dirty="0"/>
              <a:t> </a:t>
            </a:r>
            <a:r>
              <a:rPr lang="en-US" u="sng" dirty="0" err="1"/>
              <a:t>gli</a:t>
            </a:r>
            <a:r>
              <a:rPr lang="en-US" u="sng" dirty="0"/>
              <a:t> </a:t>
            </a:r>
            <a:r>
              <a:rPr lang="en-US" u="sng" dirty="0" err="1"/>
              <a:t>ebrei</a:t>
            </a:r>
            <a:r>
              <a:rPr lang="en-US" u="sng" dirty="0"/>
              <a:t> </a:t>
            </a:r>
            <a:r>
              <a:rPr lang="en-US" u="sng" dirty="0" err="1"/>
              <a:t>abitarono</a:t>
            </a:r>
            <a:r>
              <a:rPr lang="en-US" u="sng" dirty="0"/>
              <a:t> in </a:t>
            </a:r>
            <a:r>
              <a:rPr lang="en-US" u="sng" dirty="0" err="1"/>
              <a:t>capanne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ricordo</a:t>
            </a:r>
            <a:r>
              <a:rPr lang="en-US" dirty="0"/>
              <a:t> </a:t>
            </a:r>
            <a:r>
              <a:rPr lang="en-US" dirty="0" err="1"/>
              <a:t>invita</a:t>
            </a:r>
            <a:r>
              <a:rPr lang="en-US" dirty="0"/>
              <a:t> a </a:t>
            </a:r>
            <a:r>
              <a:rPr lang="en-US" dirty="0" err="1"/>
              <a:t>riflettere</a:t>
            </a:r>
            <a:r>
              <a:rPr lang="en-US" dirty="0"/>
              <a:t> </a:t>
            </a:r>
            <a:r>
              <a:rPr lang="en-US" dirty="0" err="1"/>
              <a:t>sull'instabilità</a:t>
            </a:r>
            <a:r>
              <a:rPr lang="en-US" dirty="0"/>
              <a:t> </a:t>
            </a:r>
            <a:r>
              <a:rPr lang="en-US" dirty="0" err="1"/>
              <a:t>dell'esistenza</a:t>
            </a:r>
            <a:r>
              <a:rPr lang="en-US" dirty="0"/>
              <a:t>,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provvisorietà</a:t>
            </a:r>
            <a:r>
              <a:rPr lang="en-US" dirty="0"/>
              <a:t>, </a:t>
            </a:r>
            <a:r>
              <a:rPr lang="en-US" dirty="0" err="1"/>
              <a:t>sulla</a:t>
            </a:r>
            <a:r>
              <a:rPr lang="en-US" dirty="0"/>
              <a:t> continua </a:t>
            </a:r>
            <a:r>
              <a:rPr lang="en-US" dirty="0" err="1"/>
              <a:t>Provvidenza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non ha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abbandonato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popolo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riti</a:t>
            </a:r>
            <a:r>
              <a:rPr lang="en-US" dirty="0"/>
              <a:t> </a:t>
            </a:r>
            <a:r>
              <a:rPr lang="en-US" dirty="0" err="1"/>
              <a:t>sinagogali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prescritto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i="1" dirty="0" err="1"/>
              <a:t>Lulav</a:t>
            </a:r>
            <a:r>
              <a:rPr lang="en-US" i="1" dirty="0"/>
              <a:t>, </a:t>
            </a:r>
            <a:r>
              <a:rPr lang="en-US" dirty="0" err="1"/>
              <a:t>mazzo</a:t>
            </a:r>
            <a:r>
              <a:rPr lang="en-US" dirty="0"/>
              <a:t> </a:t>
            </a:r>
            <a:r>
              <a:rPr lang="en-US" dirty="0" err="1"/>
              <a:t>formato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u="sng" dirty="0"/>
              <a:t>un </a:t>
            </a:r>
            <a:r>
              <a:rPr lang="en-US" u="sng" dirty="0" err="1"/>
              <a:t>ramo</a:t>
            </a:r>
            <a:r>
              <a:rPr lang="en-US" u="sng" dirty="0"/>
              <a:t> non </a:t>
            </a:r>
            <a:r>
              <a:rPr lang="en-US" u="sng" dirty="0" err="1"/>
              <a:t>dischiuso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palma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u="sng" dirty="0"/>
              <a:t>due </a:t>
            </a:r>
            <a:r>
              <a:rPr lang="en-US" u="sng" dirty="0" err="1"/>
              <a:t>rami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salici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u="sng" dirty="0" err="1"/>
              <a:t>tre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mortella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u="sng" dirty="0" err="1"/>
              <a:t>uno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cedro</a:t>
            </a:r>
            <a:r>
              <a:rPr lang="en-US" dirty="0"/>
              <a:t>. Con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mazzo</a:t>
            </a:r>
            <a:r>
              <a:rPr lang="en-US" dirty="0"/>
              <a:t>, </a:t>
            </a:r>
            <a:r>
              <a:rPr lang="en-US" dirty="0" err="1"/>
              <a:t>dopo</a:t>
            </a:r>
            <a:r>
              <a:rPr lang="en-US" dirty="0"/>
              <a:t> aver </a:t>
            </a:r>
            <a:r>
              <a:rPr lang="en-US" dirty="0" err="1"/>
              <a:t>recitato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benedizione</a:t>
            </a:r>
            <a:r>
              <a:rPr lang="en-US" dirty="0"/>
              <a:t>,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compiere</a:t>
            </a:r>
            <a:r>
              <a:rPr lang="en-US" dirty="0"/>
              <a:t> </a:t>
            </a:r>
            <a:r>
              <a:rPr lang="en-US" dirty="0" err="1"/>
              <a:t>alcuni</a:t>
            </a:r>
            <a:r>
              <a:rPr lang="en-US" dirty="0"/>
              <a:t> </a:t>
            </a:r>
            <a:r>
              <a:rPr lang="en-US" dirty="0" err="1"/>
              <a:t>movimenti</a:t>
            </a:r>
            <a:r>
              <a:rPr lang="en-US" dirty="0"/>
              <a:t> in diverse </a:t>
            </a:r>
            <a:r>
              <a:rPr lang="en-US" dirty="0" err="1"/>
              <a:t>direzioni</a:t>
            </a:r>
            <a:r>
              <a:rPr lang="en-US" dirty="0"/>
              <a:t>: Nord, </a:t>
            </a:r>
            <a:r>
              <a:rPr lang="en-US" dirty="0" err="1"/>
              <a:t>Sud</a:t>
            </a:r>
            <a:r>
              <a:rPr lang="en-US" dirty="0"/>
              <a:t>, </a:t>
            </a:r>
            <a:r>
              <a:rPr lang="en-US" dirty="0" err="1"/>
              <a:t>Est</a:t>
            </a:r>
            <a:r>
              <a:rPr lang="en-US" dirty="0"/>
              <a:t>, </a:t>
            </a:r>
            <a:r>
              <a:rPr lang="en-US" dirty="0" err="1"/>
              <a:t>Ovest</a:t>
            </a:r>
            <a:r>
              <a:rPr lang="en-US" dirty="0"/>
              <a:t>. </a:t>
            </a:r>
          </a:p>
          <a:p>
            <a:r>
              <a:rPr lang="en-US" dirty="0"/>
              <a:t>Durante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Succoth</a:t>
            </a:r>
            <a:r>
              <a:rPr lang="en-US" dirty="0"/>
              <a:t>, </a:t>
            </a:r>
            <a:r>
              <a:rPr lang="en-US" u="sng" dirty="0" err="1"/>
              <a:t>si</a:t>
            </a:r>
            <a:r>
              <a:rPr lang="en-US" u="sng" dirty="0"/>
              <a:t> </a:t>
            </a:r>
            <a:r>
              <a:rPr lang="en-US" u="sng" dirty="0" err="1"/>
              <a:t>deve</a:t>
            </a:r>
            <a:r>
              <a:rPr lang="en-US" u="sng" dirty="0"/>
              <a:t> </a:t>
            </a:r>
            <a:r>
              <a:rPr lang="en-US" u="sng" dirty="0" err="1"/>
              <a:t>abitare</a:t>
            </a:r>
            <a:r>
              <a:rPr lang="en-US" u="sng" dirty="0"/>
              <a:t> </a:t>
            </a:r>
            <a:r>
              <a:rPr lang="en-US" u="sng" dirty="0" err="1"/>
              <a:t>nella</a:t>
            </a:r>
            <a:r>
              <a:rPr lang="en-US" u="sng" dirty="0"/>
              <a:t> </a:t>
            </a:r>
            <a:r>
              <a:rPr lang="en-US" u="sng" dirty="0" err="1"/>
              <a:t>capanna</a:t>
            </a:r>
            <a:r>
              <a:rPr lang="en-US" dirty="0"/>
              <a:t>, </a:t>
            </a:r>
            <a:r>
              <a:rPr lang="en-US" dirty="0" err="1"/>
              <a:t>possibilmente</a:t>
            </a:r>
            <a:r>
              <a:rPr lang="en-US" dirty="0"/>
              <a:t> </a:t>
            </a:r>
            <a:r>
              <a:rPr lang="en-US" dirty="0" err="1"/>
              <a:t>costruita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giardino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terrazzo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propria</a:t>
            </a:r>
            <a:r>
              <a:rPr lang="en-US" dirty="0"/>
              <a:t> casa, </a:t>
            </a:r>
            <a:r>
              <a:rPr lang="en-US" dirty="0" err="1"/>
              <a:t>mangiandovi</a:t>
            </a:r>
            <a:r>
              <a:rPr lang="en-US" dirty="0"/>
              <a:t>, </a:t>
            </a:r>
            <a:r>
              <a:rPr lang="en-US" dirty="0" err="1"/>
              <a:t>studiando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, se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clima</a:t>
            </a:r>
            <a:r>
              <a:rPr lang="en-US" dirty="0"/>
              <a:t> lo </a:t>
            </a:r>
            <a:r>
              <a:rPr lang="en-US" dirty="0" err="1"/>
              <a:t>consente</a:t>
            </a:r>
            <a:r>
              <a:rPr lang="en-US" dirty="0"/>
              <a:t>, </a:t>
            </a:r>
            <a:r>
              <a:rPr lang="en-US" dirty="0" err="1"/>
              <a:t>dormendovi</a:t>
            </a:r>
            <a:r>
              <a:rPr lang="en-US" dirty="0"/>
              <a:t>. Il </a:t>
            </a:r>
            <a:r>
              <a:rPr lang="en-US" dirty="0" err="1"/>
              <a:t>tetto</a:t>
            </a:r>
            <a:r>
              <a:rPr lang="en-US" dirty="0"/>
              <a:t>, </a:t>
            </a:r>
            <a:r>
              <a:rPr lang="en-US" dirty="0" err="1"/>
              <a:t>coperto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frasche</a:t>
            </a:r>
            <a:r>
              <a:rPr lang="en-US" dirty="0"/>
              <a:t>,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rado</a:t>
            </a:r>
            <a:r>
              <a:rPr lang="en-US" dirty="0"/>
              <a:t> per </a:t>
            </a:r>
            <a:r>
              <a:rPr lang="en-US" dirty="0" err="1"/>
              <a:t>permettere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vedere</a:t>
            </a:r>
            <a:r>
              <a:rPr lang="en-US" dirty="0"/>
              <a:t> le </a:t>
            </a:r>
            <a:r>
              <a:rPr lang="en-US" dirty="0" err="1"/>
              <a:t>stelle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GIORNI FESTIVI SOLENNI</a:t>
            </a:r>
            <a:br>
              <a:rPr lang="en-US" dirty="0"/>
            </a:br>
            <a:r>
              <a:rPr lang="en-US" dirty="0"/>
              <a:t>I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penitenziali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penitenziali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i="1" dirty="0"/>
              <a:t>Rosh ha </a:t>
            </a:r>
            <a:r>
              <a:rPr lang="en-US" i="1" dirty="0" err="1"/>
              <a:t>shanà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Capodanno</a:t>
            </a:r>
            <a:r>
              <a:rPr lang="en-US" dirty="0"/>
              <a:t>)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i="1" dirty="0" err="1"/>
              <a:t>Jom</a:t>
            </a:r>
            <a:r>
              <a:rPr lang="en-US" i="1" dirty="0"/>
              <a:t> Kippur </a:t>
            </a:r>
            <a:r>
              <a:rPr lang="en-US" dirty="0"/>
              <a:t>(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dell'espiazione</a:t>
            </a:r>
            <a:r>
              <a:rPr lang="en-US" dirty="0"/>
              <a:t>). La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dirty="0" err="1"/>
              <a:t>scritta</a:t>
            </a:r>
            <a:r>
              <a:rPr lang="en-US" dirty="0"/>
              <a:t> </a:t>
            </a:r>
            <a:r>
              <a:rPr lang="en-US" dirty="0" err="1"/>
              <a:t>stabilisce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la </a:t>
            </a:r>
            <a:r>
              <a:rPr lang="en-US" dirty="0" err="1"/>
              <a:t>celebrazione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ricorrenze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mese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 err="1"/>
              <a:t>Tishrì</a:t>
            </a:r>
            <a:r>
              <a:rPr lang="en-US" i="1" dirty="0"/>
              <a:t>: </a:t>
            </a:r>
            <a:r>
              <a:rPr lang="en-US" dirty="0"/>
              <a:t>«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settimo</a:t>
            </a:r>
            <a:r>
              <a:rPr lang="en-US" dirty="0"/>
              <a:t> </a:t>
            </a:r>
            <a:r>
              <a:rPr lang="en-US" dirty="0" err="1"/>
              <a:t>mese</a:t>
            </a:r>
            <a:r>
              <a:rPr lang="en-US" dirty="0"/>
              <a:t>, al primo del </a:t>
            </a:r>
            <a:r>
              <a:rPr lang="en-US" dirty="0" err="1"/>
              <a:t>mese</a:t>
            </a:r>
            <a:r>
              <a:rPr lang="en-US" dirty="0"/>
              <a:t>, </a:t>
            </a:r>
            <a:r>
              <a:rPr lang="en-US" dirty="0" err="1"/>
              <a:t>sarà</a:t>
            </a:r>
            <a:r>
              <a:rPr lang="en-US" dirty="0"/>
              <a:t> per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cessazione</a:t>
            </a:r>
            <a:r>
              <a:rPr lang="en-US" dirty="0"/>
              <a:t>. </a:t>
            </a:r>
            <a:r>
              <a:rPr lang="en-US" dirty="0" err="1"/>
              <a:t>Ricordo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suono</a:t>
            </a:r>
            <a:r>
              <a:rPr lang="en-US" dirty="0"/>
              <a:t>,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solenne</a:t>
            </a:r>
            <a:r>
              <a:rPr lang="en-US" dirty="0"/>
              <a:t>» (</a:t>
            </a:r>
            <a:r>
              <a:rPr lang="en-US" dirty="0" err="1"/>
              <a:t>Lv</a:t>
            </a:r>
            <a:r>
              <a:rPr lang="en-US" dirty="0"/>
              <a:t> 23,24).</a:t>
            </a:r>
          </a:p>
          <a:p>
            <a:r>
              <a:rPr lang="en-US" dirty="0"/>
              <a:t>«Ma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decimo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settimo</a:t>
            </a:r>
            <a:r>
              <a:rPr lang="en-US" dirty="0"/>
              <a:t> </a:t>
            </a:r>
            <a:r>
              <a:rPr lang="en-US" dirty="0" err="1"/>
              <a:t>mese</a:t>
            </a:r>
            <a:r>
              <a:rPr lang="en-US" dirty="0"/>
              <a:t>, </a:t>
            </a:r>
            <a:r>
              <a:rPr lang="en-US" dirty="0" err="1"/>
              <a:t>sara</a:t>
            </a:r>
            <a:r>
              <a:rPr lang="en-US" dirty="0"/>
              <a:t> per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d'espiazione</a:t>
            </a:r>
            <a:r>
              <a:rPr lang="en-US" dirty="0"/>
              <a:t>,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solenne</a:t>
            </a:r>
            <a:r>
              <a:rPr lang="en-US" dirty="0"/>
              <a:t>: </a:t>
            </a:r>
            <a:r>
              <a:rPr lang="en-US" dirty="0" err="1"/>
              <a:t>digiunerete</a:t>
            </a:r>
            <a:r>
              <a:rPr lang="en-US" dirty="0"/>
              <a:t>… </a:t>
            </a:r>
            <a:r>
              <a:rPr lang="en-US" dirty="0" err="1"/>
              <a:t>e</a:t>
            </a:r>
            <a:r>
              <a:rPr lang="en-US" dirty="0"/>
              <a:t> non </a:t>
            </a:r>
            <a:r>
              <a:rPr lang="en-US" dirty="0" err="1"/>
              <a:t>farete</a:t>
            </a:r>
            <a:r>
              <a:rPr lang="en-US" dirty="0"/>
              <a:t> </a:t>
            </a:r>
            <a:r>
              <a:rPr lang="en-US" dirty="0" err="1"/>
              <a:t>alcun</a:t>
            </a:r>
            <a:r>
              <a:rPr lang="en-US" dirty="0"/>
              <a:t> </a:t>
            </a:r>
            <a:r>
              <a:rPr lang="en-US" dirty="0" err="1"/>
              <a:t>lavoro</a:t>
            </a:r>
            <a:r>
              <a:rPr lang="en-US" dirty="0"/>
              <a:t> in tale </a:t>
            </a:r>
            <a:r>
              <a:rPr lang="en-US" dirty="0" err="1"/>
              <a:t>giorno</a:t>
            </a:r>
            <a:r>
              <a:rPr lang="en-US" dirty="0"/>
              <a:t>: </a:t>
            </a:r>
            <a:r>
              <a:rPr lang="en-US" dirty="0" err="1"/>
              <a:t>esso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espiazione</a:t>
            </a:r>
            <a:r>
              <a:rPr lang="en-US" dirty="0"/>
              <a:t> per </a:t>
            </a:r>
            <a:r>
              <a:rPr lang="en-US" dirty="0" err="1"/>
              <a:t>espiare</a:t>
            </a:r>
            <a:r>
              <a:rPr lang="en-US" dirty="0"/>
              <a:t> per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dinanzi</a:t>
            </a:r>
            <a:r>
              <a:rPr lang="en-US" dirty="0"/>
              <a:t> al Signore,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vostro</a:t>
            </a:r>
            <a:r>
              <a:rPr lang="en-US" dirty="0"/>
              <a:t>» (</a:t>
            </a:r>
            <a:r>
              <a:rPr lang="en-US" dirty="0" err="1"/>
              <a:t>Lv</a:t>
            </a:r>
            <a:r>
              <a:rPr lang="en-US" dirty="0"/>
              <a:t> 23,28).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Rosh ha </a:t>
            </a:r>
            <a:r>
              <a:rPr lang="en-US" i="1" dirty="0" err="1"/>
              <a:t>shanà</a:t>
            </a:r>
            <a:r>
              <a:rPr lang="en-US" i="1" dirty="0"/>
              <a:t> / </a:t>
            </a:r>
            <a:r>
              <a:rPr lang="en-US" i="1" dirty="0" err="1"/>
              <a:t>Capodanno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 </a:t>
            </a:r>
            <a:r>
              <a:rPr lang="en-US" dirty="0" err="1"/>
              <a:t>ricorrenza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Rosh ha </a:t>
            </a:r>
            <a:r>
              <a:rPr lang="en-US" i="1" dirty="0" err="1"/>
              <a:t>shanà</a:t>
            </a:r>
            <a:r>
              <a:rPr lang="en-US" i="1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designata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tempi </a:t>
            </a:r>
            <a:r>
              <a:rPr lang="en-US" dirty="0" err="1"/>
              <a:t>antichi</a:t>
            </a:r>
            <a:r>
              <a:rPr lang="en-US" dirty="0"/>
              <a:t> come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Capodanno</a:t>
            </a:r>
            <a:r>
              <a:rPr lang="en-US" dirty="0"/>
              <a:t>. Si </a:t>
            </a:r>
            <a:r>
              <a:rPr lang="en-US" dirty="0" err="1"/>
              <a:t>celebra</a:t>
            </a:r>
            <a:r>
              <a:rPr lang="en-US" dirty="0"/>
              <a:t> </a:t>
            </a:r>
            <a:r>
              <a:rPr lang="en-US" dirty="0" err="1"/>
              <a:t>all'inizio</a:t>
            </a:r>
            <a:r>
              <a:rPr lang="en-US" dirty="0"/>
              <a:t> </a:t>
            </a:r>
            <a:r>
              <a:rPr lang="en-US" dirty="0" err="1"/>
              <a:t>dell'autunno</a:t>
            </a:r>
            <a:r>
              <a:rPr lang="en-US" dirty="0"/>
              <a:t>, </a:t>
            </a:r>
            <a:r>
              <a:rPr lang="en-US" dirty="0" err="1"/>
              <a:t>l'uno</a:t>
            </a:r>
            <a:r>
              <a:rPr lang="en-US" dirty="0"/>
              <a:t> e il due di </a:t>
            </a:r>
            <a:r>
              <a:rPr lang="en-US" i="1" dirty="0" err="1"/>
              <a:t>Tihsrì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3-4 </a:t>
            </a:r>
            <a:r>
              <a:rPr lang="en-US" dirty="0" err="1">
                <a:solidFill>
                  <a:srgbClr val="00B050"/>
                </a:solidFill>
              </a:rPr>
              <a:t>ottobre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),</a:t>
            </a:r>
            <a:r>
              <a:rPr lang="en-US" i="1" dirty="0"/>
              <a:t> </a:t>
            </a:r>
            <a:r>
              <a:rPr lang="en-US" dirty="0"/>
              <a:t>dura due </a:t>
            </a:r>
            <a:r>
              <a:rPr lang="en-US" dirty="0" err="1"/>
              <a:t>giorni</a:t>
            </a:r>
            <a:r>
              <a:rPr lang="en-US" dirty="0"/>
              <a:t> e </a:t>
            </a:r>
            <a:r>
              <a:rPr lang="en-US" dirty="0" err="1"/>
              <a:t>apre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dieci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penitenziali</a:t>
            </a:r>
            <a:r>
              <a:rPr lang="en-US" dirty="0"/>
              <a:t> (</a:t>
            </a:r>
            <a:r>
              <a:rPr lang="en-US" i="1" dirty="0" err="1"/>
              <a:t>Yamim</a:t>
            </a:r>
            <a:r>
              <a:rPr lang="en-US" i="1" dirty="0"/>
              <a:t> </a:t>
            </a:r>
            <a:r>
              <a:rPr lang="en-US" i="1" dirty="0" err="1"/>
              <a:t>Noraim</a:t>
            </a:r>
            <a:r>
              <a:rPr lang="en-US" i="1" dirty="0"/>
              <a:t> “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terribili</a:t>
            </a:r>
            <a:r>
              <a:rPr lang="en-US" dirty="0"/>
              <a:t>” o del </a:t>
            </a:r>
            <a:r>
              <a:rPr lang="en-US" dirty="0" err="1"/>
              <a:t>timore</a:t>
            </a:r>
            <a:r>
              <a:rPr lang="en-US" dirty="0"/>
              <a:t> </a:t>
            </a:r>
            <a:r>
              <a:rPr lang="en-US" dirty="0" err="1"/>
              <a:t>reverenziale</a:t>
            </a:r>
            <a:r>
              <a:rPr lang="en-US" dirty="0"/>
              <a:t>)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terminano</a:t>
            </a:r>
            <a:r>
              <a:rPr lang="en-US" dirty="0"/>
              <a:t> con il </a:t>
            </a:r>
            <a:r>
              <a:rPr lang="en-US" dirty="0" err="1"/>
              <a:t>giorno</a:t>
            </a:r>
            <a:r>
              <a:rPr lang="en-US" dirty="0"/>
              <a:t> di Kippur. </a:t>
            </a:r>
          </a:p>
          <a:p>
            <a:r>
              <a:rPr lang="en-US" dirty="0"/>
              <a:t>È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celebra</a:t>
            </a:r>
            <a:r>
              <a:rPr lang="en-US" dirty="0"/>
              <a:t> la </a:t>
            </a:r>
            <a:r>
              <a:rPr lang="en-US" u="sng" dirty="0" err="1"/>
              <a:t>creazione</a:t>
            </a:r>
            <a:r>
              <a:rPr lang="en-US" u="sng" dirty="0"/>
              <a:t> del </a:t>
            </a:r>
            <a:r>
              <a:rPr lang="en-US" u="sng" dirty="0" err="1"/>
              <a:t>mondo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la </a:t>
            </a:r>
            <a:r>
              <a:rPr lang="en-US" dirty="0" err="1"/>
              <a:t>sovranità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. È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ricordano</a:t>
            </a:r>
            <a:r>
              <a:rPr lang="en-US" dirty="0"/>
              <a:t> le </a:t>
            </a:r>
            <a:r>
              <a:rPr lang="en-US" dirty="0" err="1"/>
              <a:t>azioni</a:t>
            </a:r>
            <a:r>
              <a:rPr lang="en-US" dirty="0"/>
              <a:t> </a:t>
            </a:r>
            <a:r>
              <a:rPr lang="en-US" dirty="0" err="1"/>
              <a:t>compiute</a:t>
            </a:r>
            <a:r>
              <a:rPr lang="en-US" dirty="0"/>
              <a:t> </a:t>
            </a:r>
            <a:r>
              <a:rPr lang="en-US" dirty="0" err="1"/>
              <a:t>nell'anno</a:t>
            </a:r>
            <a:r>
              <a:rPr lang="en-US" dirty="0"/>
              <a:t> </a:t>
            </a:r>
            <a:r>
              <a:rPr lang="en-US" dirty="0" err="1"/>
              <a:t>appena</a:t>
            </a:r>
            <a:r>
              <a:rPr lang="en-US" dirty="0"/>
              <a:t> </a:t>
            </a:r>
            <a:r>
              <a:rPr lang="en-US" dirty="0" err="1"/>
              <a:t>trascorso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segna</a:t>
            </a:r>
            <a:r>
              <a:rPr lang="en-US" dirty="0"/>
              <a:t> </a:t>
            </a:r>
            <a:r>
              <a:rPr lang="en-US" dirty="0" err="1"/>
              <a:t>l'inizio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un </a:t>
            </a:r>
            <a:r>
              <a:rPr lang="en-US" dirty="0" err="1"/>
              <a:t>altro</a:t>
            </a:r>
            <a:r>
              <a:rPr lang="en-US" dirty="0"/>
              <a:t> anno, tempo </a:t>
            </a:r>
            <a:r>
              <a:rPr lang="en-US" dirty="0" err="1"/>
              <a:t>dedicato</a:t>
            </a:r>
            <a:r>
              <a:rPr lang="en-US" dirty="0"/>
              <a:t> a </a:t>
            </a:r>
            <a:r>
              <a:rPr lang="en-US" dirty="0" err="1"/>
              <a:t>Dio</a:t>
            </a:r>
            <a:r>
              <a:rPr lang="en-US" dirty="0"/>
              <a:t>. </a:t>
            </a:r>
          </a:p>
          <a:p>
            <a:r>
              <a:rPr lang="en-US" dirty="0"/>
              <a:t>Il </a:t>
            </a:r>
            <a:r>
              <a:rPr lang="en-US" dirty="0" err="1"/>
              <a:t>suono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i="1" dirty="0"/>
              <a:t>Shofar </a:t>
            </a:r>
            <a:r>
              <a:rPr lang="en-US" dirty="0"/>
              <a:t>(</a:t>
            </a:r>
            <a:r>
              <a:rPr lang="en-US" dirty="0" err="1"/>
              <a:t>corno</a:t>
            </a:r>
            <a:r>
              <a:rPr lang="en-US" dirty="0"/>
              <a:t> </a:t>
            </a:r>
            <a:r>
              <a:rPr lang="en-US" dirty="0" err="1"/>
              <a:t>d'ariete</a:t>
            </a:r>
            <a:r>
              <a:rPr lang="en-US" dirty="0"/>
              <a:t>) ha lo </a:t>
            </a:r>
            <a:r>
              <a:rPr lang="en-US" dirty="0" err="1"/>
              <a:t>scopo</a:t>
            </a:r>
            <a:r>
              <a:rPr lang="en-US" dirty="0"/>
              <a:t> di </a:t>
            </a:r>
            <a:r>
              <a:rPr lang="en-US" dirty="0" err="1"/>
              <a:t>risvegliare</a:t>
            </a:r>
            <a:r>
              <a:rPr lang="en-US" dirty="0"/>
              <a:t> col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suono</a:t>
            </a:r>
            <a:r>
              <a:rPr lang="en-US" dirty="0"/>
              <a:t> </a:t>
            </a:r>
            <a:r>
              <a:rPr lang="en-US" dirty="0" err="1"/>
              <a:t>prolungato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penitenza</a:t>
            </a:r>
            <a:r>
              <a:rPr lang="en-US" dirty="0"/>
              <a:t>,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redenzione</a:t>
            </a:r>
            <a:r>
              <a:rPr lang="en-US" dirty="0"/>
              <a:t>, al </a:t>
            </a:r>
            <a:r>
              <a:rPr lang="en-US" dirty="0" err="1"/>
              <a:t>ritorno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 da </a:t>
            </a:r>
            <a:r>
              <a:rPr lang="en-US" dirty="0" err="1"/>
              <a:t>tutte</a:t>
            </a:r>
            <a:r>
              <a:rPr lang="en-US" dirty="0"/>
              <a:t> le parti del mondo.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Per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nazione</a:t>
            </a:r>
            <a:r>
              <a:rPr lang="en-US" dirty="0"/>
              <a:t> </a:t>
            </a:r>
            <a:r>
              <a:rPr lang="en-US" dirty="0" err="1"/>
              <a:t>consacrata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un </a:t>
            </a:r>
            <a:r>
              <a:rPr lang="en-US" dirty="0" err="1"/>
              <a:t>regno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sacerdoti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singolo</a:t>
            </a:r>
            <a:r>
              <a:rPr lang="en-US" dirty="0"/>
              <a:t> </a:t>
            </a:r>
            <a:r>
              <a:rPr lang="en-US" dirty="0" err="1"/>
              <a:t>ebreo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u="sng" dirty="0" err="1"/>
              <a:t>sottostare</a:t>
            </a:r>
            <a:r>
              <a:rPr lang="en-US" u="sng" dirty="0"/>
              <a:t> ad </a:t>
            </a:r>
            <a:r>
              <a:rPr lang="en-US" u="sng" dirty="0" err="1"/>
              <a:t>una</a:t>
            </a:r>
            <a:r>
              <a:rPr lang="en-US" u="sng" dirty="0"/>
              <a:t> </a:t>
            </a:r>
            <a:r>
              <a:rPr lang="en-US" u="sng" dirty="0" err="1"/>
              <a:t>serie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norme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regolano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vita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tutte</a:t>
            </a:r>
            <a:r>
              <a:rPr lang="en-US" dirty="0"/>
              <a:t> le sue </a:t>
            </a:r>
            <a:r>
              <a:rPr lang="en-US" dirty="0" err="1"/>
              <a:t>azioni</a:t>
            </a:r>
            <a:r>
              <a:rPr lang="en-US" dirty="0"/>
              <a:t>.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norme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chiamano</a:t>
            </a:r>
            <a:r>
              <a:rPr lang="en-US" dirty="0"/>
              <a:t> </a:t>
            </a:r>
            <a:r>
              <a:rPr lang="en-US" i="1" dirty="0" err="1"/>
              <a:t>Mizwoth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precetti</a:t>
            </a:r>
            <a:r>
              <a:rPr lang="en-US" dirty="0"/>
              <a:t>). Nel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insieme</a:t>
            </a:r>
            <a:r>
              <a:rPr lang="en-US" dirty="0"/>
              <a:t>,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concernono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rapporti</a:t>
            </a:r>
            <a:r>
              <a:rPr lang="en-US" dirty="0"/>
              <a:t> </a:t>
            </a:r>
            <a:r>
              <a:rPr lang="en-US" u="sng" dirty="0" err="1"/>
              <a:t>tra</a:t>
            </a:r>
            <a:r>
              <a:rPr lang="en-US" u="sng" dirty="0"/>
              <a:t> </a:t>
            </a:r>
            <a:r>
              <a:rPr lang="en-US" u="sng" dirty="0" err="1"/>
              <a:t>l'individuo</a:t>
            </a:r>
            <a:r>
              <a:rPr lang="en-US" u="sng" dirty="0"/>
              <a:t> e </a:t>
            </a:r>
            <a:r>
              <a:rPr lang="en-US" u="sng" dirty="0" err="1"/>
              <a:t>Dio</a:t>
            </a:r>
            <a:r>
              <a:rPr lang="en-US" dirty="0"/>
              <a:t>,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rapporti</a:t>
            </a:r>
            <a:r>
              <a:rPr lang="en-US" dirty="0"/>
              <a:t> </a:t>
            </a:r>
            <a:r>
              <a:rPr lang="en-US" u="sng" dirty="0" err="1"/>
              <a:t>tra</a:t>
            </a:r>
            <a:r>
              <a:rPr lang="en-US" u="sng" dirty="0"/>
              <a:t> </a:t>
            </a:r>
            <a:r>
              <a:rPr lang="en-US" u="sng" dirty="0" err="1"/>
              <a:t>individuo</a:t>
            </a:r>
            <a:r>
              <a:rPr lang="en-US" u="sng" dirty="0"/>
              <a:t> e </a:t>
            </a:r>
            <a:r>
              <a:rPr lang="en-US" u="sng" dirty="0" err="1"/>
              <a:t>individuo</a:t>
            </a:r>
            <a:r>
              <a:rPr lang="en-US" dirty="0"/>
              <a:t>. </a:t>
            </a:r>
          </a:p>
          <a:p>
            <a:r>
              <a:rPr lang="en-US" dirty="0"/>
              <a:t>Al primo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appartengono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precetti</a:t>
            </a:r>
            <a:r>
              <a:rPr lang="en-US" dirty="0"/>
              <a:t> </a:t>
            </a:r>
            <a:r>
              <a:rPr lang="en-US" dirty="0" err="1"/>
              <a:t>specificamente</a:t>
            </a:r>
            <a:r>
              <a:rPr lang="en-US" dirty="0"/>
              <a:t> "</a:t>
            </a:r>
            <a:r>
              <a:rPr lang="en-US" dirty="0" err="1"/>
              <a:t>religiosi</a:t>
            </a:r>
            <a:r>
              <a:rPr lang="en-US" dirty="0"/>
              <a:t>", come </a:t>
            </a:r>
            <a:r>
              <a:rPr lang="en-US" dirty="0" err="1"/>
              <a:t>l'osservanza</a:t>
            </a:r>
            <a:r>
              <a:rPr lang="en-US" dirty="0"/>
              <a:t> del Sabato, la </a:t>
            </a:r>
            <a:r>
              <a:rPr lang="en-US" dirty="0" err="1"/>
              <a:t>fede</a:t>
            </a:r>
            <a:r>
              <a:rPr lang="en-US" dirty="0"/>
              <a:t> in </a:t>
            </a:r>
            <a:r>
              <a:rPr lang="en-US" dirty="0" err="1"/>
              <a:t>Dio</a:t>
            </a:r>
            <a:r>
              <a:rPr lang="en-US" dirty="0"/>
              <a:t>, </a:t>
            </a:r>
            <a:r>
              <a:rPr lang="en-US" dirty="0" err="1"/>
              <a:t>l'alimentazione</a:t>
            </a:r>
            <a:r>
              <a:rPr lang="en-US" dirty="0"/>
              <a:t> </a:t>
            </a:r>
            <a:r>
              <a:rPr lang="en-US" i="1" dirty="0"/>
              <a:t>Casher, </a:t>
            </a:r>
            <a:r>
              <a:rPr lang="en-US" dirty="0"/>
              <a:t>al secondo,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precetti</a:t>
            </a:r>
            <a:r>
              <a:rPr lang="en-US" dirty="0"/>
              <a:t> </a:t>
            </a:r>
            <a:r>
              <a:rPr lang="en-US" dirty="0" err="1"/>
              <a:t>interpersonali</a:t>
            </a:r>
            <a:r>
              <a:rPr lang="en-US" dirty="0"/>
              <a:t> o </a:t>
            </a:r>
            <a:r>
              <a:rPr lang="en-US" dirty="0" err="1"/>
              <a:t>sociali</a:t>
            </a:r>
            <a:r>
              <a:rPr lang="en-US" dirty="0"/>
              <a:t>,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prescrivono</a:t>
            </a:r>
            <a:r>
              <a:rPr lang="en-US" dirty="0"/>
              <a:t> </a:t>
            </a:r>
            <a:r>
              <a:rPr lang="en-US" dirty="0" err="1"/>
              <a:t>l'amore</a:t>
            </a:r>
            <a:r>
              <a:rPr lang="en-US" dirty="0"/>
              <a:t> e il rispetto del </a:t>
            </a:r>
            <a:r>
              <a:rPr lang="en-US" dirty="0" err="1"/>
              <a:t>prossimo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Jom</a:t>
            </a:r>
            <a:r>
              <a:rPr lang="en-US" dirty="0"/>
              <a:t> Kippur /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dell’espiazione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Il </a:t>
            </a:r>
            <a:r>
              <a:rPr lang="en-US" dirty="0" err="1"/>
              <a:t>digiuno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espiazione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rendere</a:t>
            </a:r>
            <a:r>
              <a:rPr lang="en-US" dirty="0"/>
              <a:t> </a:t>
            </a:r>
            <a:r>
              <a:rPr lang="en-US" dirty="0" err="1"/>
              <a:t>l'anima</a:t>
            </a:r>
            <a:r>
              <a:rPr lang="en-US" dirty="0"/>
              <a:t> </a:t>
            </a:r>
            <a:r>
              <a:rPr lang="en-US" dirty="0" err="1"/>
              <a:t>addolorata</a:t>
            </a:r>
            <a:r>
              <a:rPr lang="en-US" dirty="0"/>
              <a:t> per le </a:t>
            </a:r>
            <a:r>
              <a:rPr lang="en-US" dirty="0" err="1"/>
              <a:t>colpe</a:t>
            </a:r>
            <a:r>
              <a:rPr lang="en-US" dirty="0"/>
              <a:t> </a:t>
            </a:r>
            <a:r>
              <a:rPr lang="en-US" dirty="0" err="1"/>
              <a:t>commesse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l'anno</a:t>
            </a:r>
            <a:r>
              <a:rPr lang="en-US" dirty="0"/>
              <a:t>, </a:t>
            </a:r>
            <a:r>
              <a:rPr lang="en-US" dirty="0" err="1"/>
              <a:t>precedentemente</a:t>
            </a:r>
            <a:r>
              <a:rPr lang="en-US" dirty="0"/>
              <a:t> </a:t>
            </a:r>
            <a:r>
              <a:rPr lang="en-US" dirty="0" err="1"/>
              <a:t>trascorso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indurla</a:t>
            </a:r>
            <a:r>
              <a:rPr lang="en-US" dirty="0"/>
              <a:t> al </a:t>
            </a:r>
            <a:r>
              <a:rPr lang="en-US" dirty="0" err="1"/>
              <a:t>pentimento</a:t>
            </a:r>
            <a:r>
              <a:rPr lang="en-US" dirty="0"/>
              <a:t>, per </a:t>
            </a:r>
            <a:r>
              <a:rPr lang="en-US" dirty="0" err="1"/>
              <a:t>raggiungere</a:t>
            </a:r>
            <a:r>
              <a:rPr lang="en-US" dirty="0"/>
              <a:t> un </a:t>
            </a:r>
            <a:r>
              <a:rPr lang="en-US" dirty="0" err="1"/>
              <a:t>profondo</a:t>
            </a:r>
            <a:r>
              <a:rPr lang="en-US" dirty="0"/>
              <a:t> </a:t>
            </a:r>
            <a:r>
              <a:rPr lang="en-US" u="sng" dirty="0" err="1"/>
              <a:t>rinnovamento</a:t>
            </a:r>
            <a:r>
              <a:rPr lang="en-US" u="sng" dirty="0"/>
              <a:t> </a:t>
            </a:r>
            <a:r>
              <a:rPr lang="en-US" u="sng" dirty="0" err="1"/>
              <a:t>interiore</a:t>
            </a:r>
            <a:r>
              <a:rPr lang="en-US" dirty="0"/>
              <a:t>. In </a:t>
            </a:r>
            <a:r>
              <a:rPr lang="en-US" dirty="0" err="1"/>
              <a:t>Levitico</a:t>
            </a:r>
            <a:r>
              <a:rPr lang="en-US" dirty="0"/>
              <a:t> 16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descritto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rito</a:t>
            </a:r>
            <a:r>
              <a:rPr lang="en-US" dirty="0"/>
              <a:t> del </a:t>
            </a:r>
            <a:r>
              <a:rPr lang="en-US" dirty="0" err="1"/>
              <a:t>capro</a:t>
            </a:r>
            <a:r>
              <a:rPr lang="en-US" dirty="0"/>
              <a:t> </a:t>
            </a:r>
            <a:r>
              <a:rPr lang="en-US" dirty="0" err="1"/>
              <a:t>espiatorio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esisteva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tempio</a:t>
            </a:r>
            <a:r>
              <a:rPr lang="en-US" dirty="0"/>
              <a:t>… </a:t>
            </a:r>
          </a:p>
          <a:p>
            <a:r>
              <a:rPr lang="en-US" dirty="0"/>
              <a:t>Durante la </a:t>
            </a:r>
            <a:r>
              <a:rPr lang="en-US" dirty="0" err="1"/>
              <a:t>vigilia</a:t>
            </a:r>
            <a:r>
              <a:rPr lang="en-US" dirty="0"/>
              <a:t>, in </a:t>
            </a:r>
            <a:r>
              <a:rPr lang="en-US" dirty="0" err="1"/>
              <a:t>sinagoga</a:t>
            </a:r>
            <a:r>
              <a:rPr lang="en-US" dirty="0"/>
              <a:t>, ha </a:t>
            </a:r>
            <a:r>
              <a:rPr lang="en-US" dirty="0" err="1"/>
              <a:t>luogo</a:t>
            </a:r>
            <a:r>
              <a:rPr lang="en-US" dirty="0"/>
              <a:t> la </a:t>
            </a:r>
            <a:r>
              <a:rPr lang="en-US" u="sng" dirty="0" err="1"/>
              <a:t>solenne</a:t>
            </a:r>
            <a:r>
              <a:rPr lang="en-US" u="sng" dirty="0"/>
              <a:t> </a:t>
            </a:r>
            <a:r>
              <a:rPr lang="en-US" u="sng" dirty="0" err="1"/>
              <a:t>confessione</a:t>
            </a:r>
            <a:r>
              <a:rPr lang="en-US" u="sng" dirty="0"/>
              <a:t> </a:t>
            </a:r>
            <a:r>
              <a:rPr lang="en-US" u="sng" dirty="0" err="1"/>
              <a:t>dei</a:t>
            </a:r>
            <a:r>
              <a:rPr lang="en-US" u="sng" dirty="0"/>
              <a:t> </a:t>
            </a:r>
            <a:r>
              <a:rPr lang="en-US" u="sng" dirty="0" err="1"/>
              <a:t>peccati</a:t>
            </a:r>
            <a:r>
              <a:rPr lang="en-US" u="sng" dirty="0"/>
              <a:t> con un </a:t>
            </a:r>
            <a:r>
              <a:rPr lang="en-US" u="sng" dirty="0" err="1"/>
              <a:t>formulario</a:t>
            </a:r>
            <a:r>
              <a:rPr lang="en-US" u="sng" dirty="0"/>
              <a:t> </a:t>
            </a:r>
            <a:r>
              <a:rPr lang="en-US" u="sng" dirty="0" err="1"/>
              <a:t>uguale</a:t>
            </a:r>
            <a:r>
              <a:rPr lang="en-US" u="sng" dirty="0"/>
              <a:t> per </a:t>
            </a:r>
            <a:r>
              <a:rPr lang="en-US" u="sng" dirty="0" err="1"/>
              <a:t>tutti</a:t>
            </a:r>
            <a:r>
              <a:rPr lang="en-US" dirty="0"/>
              <a:t>. È al </a:t>
            </a:r>
            <a:r>
              <a:rPr lang="en-US" dirty="0" err="1"/>
              <a:t>plurale</a:t>
            </a:r>
            <a:r>
              <a:rPr lang="en-US" dirty="0"/>
              <a:t>, </a:t>
            </a:r>
            <a:r>
              <a:rPr lang="en-US" dirty="0" err="1"/>
              <a:t>ciascuno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soffermarsi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colpe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riconosce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aver </a:t>
            </a:r>
            <a:r>
              <a:rPr lang="en-US" dirty="0" err="1"/>
              <a:t>commesse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per le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necessita</a:t>
            </a:r>
            <a:r>
              <a:rPr lang="en-US" dirty="0"/>
              <a:t> del </a:t>
            </a:r>
            <a:r>
              <a:rPr lang="en-US" dirty="0" err="1"/>
              <a:t>perdono</a:t>
            </a:r>
            <a:r>
              <a:rPr lang="en-US" dirty="0"/>
              <a:t> </a:t>
            </a:r>
            <a:r>
              <a:rPr lang="en-US" dirty="0" err="1"/>
              <a:t>divino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 sera </a:t>
            </a:r>
            <a:r>
              <a:rPr lang="en-US" dirty="0" err="1"/>
              <a:t>d'inizio</a:t>
            </a:r>
            <a:r>
              <a:rPr lang="en-US" dirty="0"/>
              <a:t> di </a:t>
            </a:r>
            <a:r>
              <a:rPr lang="en-US" i="1" dirty="0"/>
              <a:t>Kippur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12 </a:t>
            </a:r>
            <a:r>
              <a:rPr lang="en-US" dirty="0" err="1">
                <a:solidFill>
                  <a:srgbClr val="00B050"/>
                </a:solidFill>
              </a:rPr>
              <a:t>ottobre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), </a:t>
            </a:r>
            <a:r>
              <a:rPr lang="en-US" dirty="0" err="1"/>
              <a:t>si</a:t>
            </a:r>
            <a:r>
              <a:rPr lang="en-US" i="1" dirty="0"/>
              <a:t> </a:t>
            </a:r>
            <a:r>
              <a:rPr lang="en-US" dirty="0" err="1"/>
              <a:t>recita</a:t>
            </a:r>
            <a:r>
              <a:rPr lang="en-US" dirty="0"/>
              <a:t> una formula </a:t>
            </a:r>
            <a:r>
              <a:rPr lang="en-US" dirty="0" err="1"/>
              <a:t>chiamata</a:t>
            </a:r>
            <a:r>
              <a:rPr lang="en-US" dirty="0"/>
              <a:t> in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i="1" u="sng" dirty="0" err="1"/>
              <a:t>Kol</a:t>
            </a:r>
            <a:r>
              <a:rPr lang="en-US" i="1" u="sng" dirty="0"/>
              <a:t> </a:t>
            </a:r>
            <a:r>
              <a:rPr lang="en-US" i="1" u="sng" dirty="0" err="1"/>
              <a:t>nedarim</a:t>
            </a:r>
            <a:r>
              <a:rPr lang="en-US" dirty="0"/>
              <a:t>,</a:t>
            </a:r>
            <a:r>
              <a:rPr lang="en-US" i="1" dirty="0"/>
              <a:t> </a:t>
            </a:r>
            <a:r>
              <a:rPr lang="en-US" dirty="0"/>
              <a:t>con la quale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chiede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voti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giuramenti</a:t>
            </a:r>
            <a:r>
              <a:rPr lang="en-US" dirty="0"/>
              <a:t>,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impegni</a:t>
            </a:r>
            <a:r>
              <a:rPr lang="en-US" dirty="0"/>
              <a:t>, </a:t>
            </a:r>
            <a:r>
              <a:rPr lang="en-US" dirty="0" err="1"/>
              <a:t>detti</a:t>
            </a:r>
            <a:r>
              <a:rPr lang="en-US" dirty="0"/>
              <a:t> </a:t>
            </a:r>
            <a:r>
              <a:rPr lang="en-US" dirty="0" err="1"/>
              <a:t>inconsideratamente</a:t>
            </a:r>
            <a:r>
              <a:rPr lang="en-US" dirty="0"/>
              <a:t>, </a:t>
            </a:r>
            <a:r>
              <a:rPr lang="en-US" dirty="0" err="1"/>
              <a:t>vengano</a:t>
            </a:r>
            <a:r>
              <a:rPr lang="en-US" dirty="0"/>
              <a:t> </a:t>
            </a:r>
            <a:r>
              <a:rPr lang="en-US" dirty="0" err="1"/>
              <a:t>annullati</a:t>
            </a:r>
            <a:r>
              <a:rPr lang="en-US" dirty="0"/>
              <a:t>.</a:t>
            </a:r>
          </a:p>
          <a:p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</a:t>
            </a:r>
            <a:r>
              <a:rPr lang="en-US" dirty="0" err="1"/>
              <a:t>solenne</a:t>
            </a:r>
            <a:r>
              <a:rPr lang="en-US" dirty="0"/>
              <a:t>, </a:t>
            </a:r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estratti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rotoli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dirty="0"/>
              <a:t>con la </a:t>
            </a:r>
            <a:r>
              <a:rPr lang="en-US" dirty="0" err="1"/>
              <a:t>partecipazione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molte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, </a:t>
            </a:r>
            <a:r>
              <a:rPr lang="en-US" dirty="0" err="1"/>
              <a:t>chiamate</a:t>
            </a:r>
            <a:r>
              <a:rPr lang="en-US" dirty="0"/>
              <a:t> a </a:t>
            </a:r>
            <a:r>
              <a:rPr lang="en-US" dirty="0" err="1"/>
              <a:t>leggere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, </a:t>
            </a:r>
            <a:r>
              <a:rPr lang="en-US" dirty="0" err="1"/>
              <a:t>alternandosi</a:t>
            </a:r>
            <a:r>
              <a:rPr lang="en-US" dirty="0"/>
              <a:t>. Il </a:t>
            </a:r>
            <a:r>
              <a:rPr lang="en-US" u="sng" dirty="0" err="1"/>
              <a:t>grande</a:t>
            </a:r>
            <a:r>
              <a:rPr lang="en-US" u="sng" dirty="0"/>
              <a:t> </a:t>
            </a:r>
            <a:r>
              <a:rPr lang="en-US" u="sng" dirty="0" err="1"/>
              <a:t>digiuno</a:t>
            </a:r>
            <a:r>
              <a:rPr lang="en-US" dirty="0"/>
              <a:t> </a:t>
            </a:r>
            <a:r>
              <a:rPr lang="en-US" dirty="0" err="1"/>
              <a:t>inizia</a:t>
            </a:r>
            <a:r>
              <a:rPr lang="en-US" dirty="0"/>
              <a:t> al </a:t>
            </a:r>
            <a:r>
              <a:rPr lang="en-US" dirty="0" err="1"/>
              <a:t>tramonto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vigilia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termina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fine del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successivo</a:t>
            </a:r>
            <a:r>
              <a:rPr lang="en-US" dirty="0"/>
              <a:t>,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l'apparizione</a:t>
            </a:r>
            <a:r>
              <a:rPr lang="en-US" dirty="0"/>
              <a:t> in </a:t>
            </a:r>
            <a:r>
              <a:rPr lang="en-US" dirty="0" err="1"/>
              <a:t>cielo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almeno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stelle</a:t>
            </a:r>
            <a:r>
              <a:rPr lang="en-US" dirty="0"/>
              <a:t>.</a:t>
            </a:r>
          </a:p>
          <a:p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sinagoga</a:t>
            </a:r>
            <a:r>
              <a:rPr lang="en-US" dirty="0"/>
              <a:t>, </a:t>
            </a:r>
            <a:r>
              <a:rPr lang="en-US" u="sng" dirty="0"/>
              <a:t>la </a:t>
            </a:r>
            <a:r>
              <a:rPr lang="en-US" u="sng" dirty="0" err="1"/>
              <a:t>preghiera</a:t>
            </a:r>
            <a:r>
              <a:rPr lang="en-US" u="sng" dirty="0"/>
              <a:t> </a:t>
            </a:r>
            <a:r>
              <a:rPr lang="en-US" u="sng" dirty="0" err="1"/>
              <a:t>dura</a:t>
            </a:r>
            <a:r>
              <a:rPr lang="en-US" u="sng" dirty="0"/>
              <a:t> per </a:t>
            </a:r>
            <a:r>
              <a:rPr lang="en-US" u="sng" dirty="0" err="1"/>
              <a:t>tutta</a:t>
            </a:r>
            <a:r>
              <a:rPr lang="en-US" u="sng" dirty="0"/>
              <a:t> la </a:t>
            </a:r>
            <a:r>
              <a:rPr lang="en-US" u="sng" dirty="0" err="1"/>
              <a:t>giornata</a:t>
            </a:r>
            <a:r>
              <a:rPr lang="en-US" dirty="0"/>
              <a:t>, </a:t>
            </a:r>
            <a:r>
              <a:rPr lang="en-US" dirty="0" err="1"/>
              <a:t>senza</a:t>
            </a:r>
            <a:r>
              <a:rPr lang="en-US" dirty="0"/>
              <a:t> </a:t>
            </a:r>
            <a:r>
              <a:rPr lang="en-US" dirty="0" err="1"/>
              <a:t>interruzione</a:t>
            </a:r>
            <a:r>
              <a:rPr lang="en-US" dirty="0"/>
              <a:t>. Si </a:t>
            </a:r>
            <a:r>
              <a:rPr lang="en-US" dirty="0" err="1"/>
              <a:t>alternano</a:t>
            </a:r>
            <a:r>
              <a:rPr lang="en-US" dirty="0"/>
              <a:t> </a:t>
            </a:r>
            <a:r>
              <a:rPr lang="en-US" dirty="0" err="1"/>
              <a:t>recitazioni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salmi</a:t>
            </a:r>
            <a:r>
              <a:rPr lang="en-US" dirty="0"/>
              <a:t>, </a:t>
            </a:r>
            <a:r>
              <a:rPr lang="en-US" dirty="0" err="1"/>
              <a:t>letture</a:t>
            </a:r>
            <a:r>
              <a:rPr lang="en-US" dirty="0"/>
              <a:t>, </a:t>
            </a:r>
            <a:r>
              <a:rPr lang="en-US" dirty="0" err="1"/>
              <a:t>poesie</a:t>
            </a:r>
            <a:r>
              <a:rPr lang="en-US" dirty="0"/>
              <a:t> </a:t>
            </a:r>
            <a:r>
              <a:rPr lang="en-US" dirty="0" err="1"/>
              <a:t>liturgiche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RICORRENZE MINORI</a:t>
            </a:r>
            <a:br>
              <a:rPr lang="en-US" dirty="0"/>
            </a:br>
            <a:r>
              <a:rPr lang="en-US" dirty="0" err="1"/>
              <a:t>Dedicazione/</a:t>
            </a:r>
            <a:r>
              <a:rPr lang="en-US" i="1" dirty="0" err="1"/>
              <a:t>Chanuccà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Purim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La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 err="1"/>
              <a:t>Chanuccà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luci</a:t>
            </a:r>
            <a:r>
              <a:rPr lang="en-US" dirty="0"/>
              <a:t>) </a:t>
            </a:r>
            <a:r>
              <a:rPr lang="en-US" dirty="0" err="1"/>
              <a:t>ricorda</a:t>
            </a:r>
            <a:r>
              <a:rPr lang="en-US" dirty="0"/>
              <a:t> un </a:t>
            </a:r>
            <a:r>
              <a:rPr lang="en-US" dirty="0" err="1"/>
              <a:t>miracolo</a:t>
            </a:r>
            <a:r>
              <a:rPr lang="en-US" dirty="0"/>
              <a:t> </a:t>
            </a:r>
            <a:r>
              <a:rPr lang="en-US" dirty="0" err="1"/>
              <a:t>avvenuto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rivolta</a:t>
            </a:r>
            <a:r>
              <a:rPr lang="en-US" dirty="0"/>
              <a:t> per </a:t>
            </a:r>
            <a:r>
              <a:rPr lang="en-US" dirty="0" err="1"/>
              <a:t>l'indipendenza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 </a:t>
            </a:r>
            <a:r>
              <a:rPr lang="en-US" dirty="0" err="1"/>
              <a:t>dall'oppressione</a:t>
            </a:r>
            <a:r>
              <a:rPr lang="en-US" dirty="0"/>
              <a:t> </a:t>
            </a:r>
            <a:r>
              <a:rPr lang="en-US" dirty="0" err="1"/>
              <a:t>greca</a:t>
            </a:r>
            <a:r>
              <a:rPr lang="en-US" dirty="0"/>
              <a:t> al tempo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Antíoco</a:t>
            </a:r>
            <a:r>
              <a:rPr lang="en-US" dirty="0"/>
              <a:t> IV </a:t>
            </a:r>
            <a:r>
              <a:rPr lang="en-US" dirty="0" err="1"/>
              <a:t>Epifane</a:t>
            </a:r>
            <a:r>
              <a:rPr lang="en-US" dirty="0"/>
              <a:t> (175-164 </a:t>
            </a:r>
            <a:r>
              <a:rPr lang="en-US" dirty="0" err="1"/>
              <a:t>avanti</a:t>
            </a:r>
            <a:r>
              <a:rPr lang="en-US" dirty="0"/>
              <a:t> E.V.).</a:t>
            </a:r>
          </a:p>
          <a:p>
            <a:r>
              <a:rPr lang="en-US" dirty="0"/>
              <a:t>In </a:t>
            </a:r>
            <a:r>
              <a:rPr lang="en-US" dirty="0" err="1"/>
              <a:t>occasione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riconsacrazione</a:t>
            </a:r>
            <a:r>
              <a:rPr lang="en-US" dirty="0"/>
              <a:t> del </a:t>
            </a:r>
            <a:r>
              <a:rPr lang="en-US" dirty="0" err="1"/>
              <a:t>Tempio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Gerusalemme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purificazione</a:t>
            </a:r>
            <a:r>
              <a:rPr lang="en-US" dirty="0"/>
              <a:t>, </a:t>
            </a:r>
            <a:r>
              <a:rPr lang="en-US" dirty="0" err="1"/>
              <a:t>avvenuta</a:t>
            </a:r>
            <a:r>
              <a:rPr lang="en-US" dirty="0"/>
              <a:t> </a:t>
            </a:r>
            <a:r>
              <a:rPr lang="en-US" dirty="0" err="1"/>
              <a:t>dopo</a:t>
            </a:r>
            <a:r>
              <a:rPr lang="en-US" dirty="0"/>
              <a:t> la </a:t>
            </a:r>
            <a:r>
              <a:rPr lang="en-US" dirty="0" err="1"/>
              <a:t>vittoria</a:t>
            </a:r>
            <a:r>
              <a:rPr lang="en-US" dirty="0"/>
              <a:t> </a:t>
            </a:r>
            <a:r>
              <a:rPr lang="en-US" dirty="0" err="1"/>
              <a:t>eroicamente</a:t>
            </a:r>
            <a:r>
              <a:rPr lang="en-US" dirty="0"/>
              <a:t> </a:t>
            </a:r>
            <a:r>
              <a:rPr lang="en-US" dirty="0" err="1"/>
              <a:t>ottenuta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fratelli</a:t>
            </a:r>
            <a:r>
              <a:rPr lang="en-US" dirty="0"/>
              <a:t> </a:t>
            </a:r>
            <a:r>
              <a:rPr lang="en-US" dirty="0" err="1"/>
              <a:t>Maccabei</a:t>
            </a:r>
            <a:r>
              <a:rPr lang="en-US" dirty="0"/>
              <a:t>, </a:t>
            </a:r>
            <a:r>
              <a:rPr lang="en-US" dirty="0" err="1"/>
              <a:t>l'olio</a:t>
            </a:r>
            <a:r>
              <a:rPr lang="en-US" dirty="0"/>
              <a:t> </a:t>
            </a:r>
            <a:r>
              <a:rPr lang="en-US" dirty="0" err="1"/>
              <a:t>rimasto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lampade</a:t>
            </a:r>
            <a:r>
              <a:rPr lang="en-US" dirty="0"/>
              <a:t>, </a:t>
            </a:r>
            <a:r>
              <a:rPr lang="en-US" dirty="0" err="1"/>
              <a:t>sufficiente</a:t>
            </a:r>
            <a:r>
              <a:rPr lang="en-US" dirty="0"/>
              <a:t> ad </a:t>
            </a:r>
            <a:r>
              <a:rPr lang="en-US" dirty="0" err="1"/>
              <a:t>illuminarle</a:t>
            </a:r>
            <a:r>
              <a:rPr lang="en-US" dirty="0"/>
              <a:t> un sol </a:t>
            </a:r>
            <a:r>
              <a:rPr lang="en-US" dirty="0" err="1"/>
              <a:t>giorno</a:t>
            </a:r>
            <a:r>
              <a:rPr lang="en-US" dirty="0"/>
              <a:t>, </a:t>
            </a:r>
            <a:r>
              <a:rPr lang="en-US" dirty="0" err="1"/>
              <a:t>bastò</a:t>
            </a:r>
            <a:r>
              <a:rPr lang="en-US" dirty="0"/>
              <a:t> per </a:t>
            </a:r>
            <a:r>
              <a:rPr lang="en-US" dirty="0" err="1"/>
              <a:t>otto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.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miracolo</a:t>
            </a:r>
            <a:r>
              <a:rPr lang="en-US" dirty="0"/>
              <a:t> </a:t>
            </a:r>
            <a:r>
              <a:rPr lang="en-US" dirty="0" err="1"/>
              <a:t>diede</a:t>
            </a:r>
            <a:r>
              <a:rPr lang="en-US" dirty="0"/>
              <a:t> </a:t>
            </a:r>
            <a:r>
              <a:rPr lang="en-US" dirty="0" err="1"/>
              <a:t>luogo</a:t>
            </a:r>
            <a:r>
              <a:rPr lang="en-US" dirty="0"/>
              <a:t> </a:t>
            </a:r>
            <a:r>
              <a:rPr lang="en-US" dirty="0" err="1"/>
              <a:t>all'istituzione</a:t>
            </a:r>
            <a:r>
              <a:rPr lang="en-US" dirty="0"/>
              <a:t> di una festa, </a:t>
            </a:r>
            <a:r>
              <a:rPr lang="en-US" dirty="0" err="1"/>
              <a:t>tramandata</a:t>
            </a:r>
            <a:r>
              <a:rPr lang="en-US" dirty="0"/>
              <a:t> </a:t>
            </a:r>
            <a:r>
              <a:rPr lang="en-US" dirty="0" err="1"/>
              <a:t>lungo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secoli</a:t>
            </a:r>
            <a:r>
              <a:rPr lang="en-US" dirty="0"/>
              <a:t>, il 25 di </a:t>
            </a:r>
            <a:r>
              <a:rPr lang="en-US" i="1" dirty="0" err="1"/>
              <a:t>Kislew</a:t>
            </a:r>
            <a:r>
              <a:rPr lang="en-US" dirty="0"/>
              <a:t> (</a:t>
            </a:r>
            <a:r>
              <a:rPr lang="en-US" dirty="0">
                <a:solidFill>
                  <a:srgbClr val="00B050"/>
                </a:solidFill>
              </a:rPr>
              <a:t>26 </a:t>
            </a:r>
            <a:r>
              <a:rPr lang="en-US" dirty="0" err="1">
                <a:solidFill>
                  <a:srgbClr val="00B050"/>
                </a:solidFill>
              </a:rPr>
              <a:t>dicembre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).</a:t>
            </a:r>
            <a:endParaRPr lang="en-US" i="1" dirty="0"/>
          </a:p>
          <a:p>
            <a:r>
              <a:rPr lang="en-US" dirty="0"/>
              <a:t>Dura </a:t>
            </a:r>
            <a:r>
              <a:rPr lang="en-US" dirty="0" err="1"/>
              <a:t>otto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 </a:t>
            </a:r>
            <a:r>
              <a:rPr lang="en-US" dirty="0" err="1"/>
              <a:t>accendono</a:t>
            </a:r>
            <a:r>
              <a:rPr lang="en-US" dirty="0"/>
              <a:t> un </a:t>
            </a:r>
            <a:r>
              <a:rPr lang="en-US" dirty="0" err="1"/>
              <a:t>lume</a:t>
            </a:r>
            <a:r>
              <a:rPr lang="en-US" dirty="0"/>
              <a:t> per sera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lampade</a:t>
            </a:r>
            <a:r>
              <a:rPr lang="en-US" dirty="0"/>
              <a:t> per </a:t>
            </a:r>
            <a:r>
              <a:rPr lang="en-US" dirty="0" err="1"/>
              <a:t>otto</a:t>
            </a:r>
            <a:r>
              <a:rPr lang="en-US" dirty="0"/>
              <a:t> sere consecutive (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candelabro</a:t>
            </a:r>
            <a:r>
              <a:rPr lang="en-US" dirty="0"/>
              <a:t> a 9 </a:t>
            </a:r>
            <a:r>
              <a:rPr lang="en-US" dirty="0" err="1"/>
              <a:t>bracci</a:t>
            </a:r>
            <a:r>
              <a:rPr lang="en-US" dirty="0"/>
              <a:t> </a:t>
            </a:r>
            <a:r>
              <a:rPr lang="en-US" dirty="0" err="1"/>
              <a:t>chiamato</a:t>
            </a:r>
            <a:r>
              <a:rPr lang="en-US" dirty="0"/>
              <a:t> </a:t>
            </a:r>
            <a:r>
              <a:rPr lang="en-US" i="1" dirty="0" err="1"/>
              <a:t>chanukkià</a:t>
            </a:r>
            <a:r>
              <a:rPr lang="en-US" dirty="0"/>
              <a:t>). 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2D4C1-052F-3846-A36B-B389E42A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TalmudBab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Shabbat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21b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4544-CB35-6B4B-B7A4-321F31FBC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 </a:t>
            </a:r>
            <a:r>
              <a:rPr lang="en-US" b="0" i="1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TalmudBab</a:t>
            </a:r>
            <a:r>
              <a:rPr lang="en-US" b="0" i="1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Shabbat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21b 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legge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: "Qual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è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ragione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per Chanukkah?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Quando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Greci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entrarono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nel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Santuario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toccandoli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contaminarono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tutti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gli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oli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erano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nel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Santuario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E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quando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la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monarchia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asmonea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li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sconfisse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ne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uscì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vittoriosa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cercarono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trovarono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solo un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vaso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d'olio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cui era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posto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il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sigillo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del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Sommo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Sacerdote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non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toccato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dai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Greci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E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lì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c'era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olio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sufficiente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per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accendere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il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candelabro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solo per un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giorno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Accadde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miracolo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da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esso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accesero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il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candelabro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per otto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giorni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L'anno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successivo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Saggi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istituirono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quei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giorni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li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resero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festivi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con la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recitazione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dell’Hallel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e uno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speciale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ringraziamento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con preghiera e </a:t>
            </a:r>
            <a:r>
              <a:rPr lang="en-US" b="0" i="0" u="none" strike="noStrike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benedizioni</a:t>
            </a:r>
            <a:r>
              <a:rPr lang="en-US" b="0" i="0" u="none" strike="noStrik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7033304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Purim / </a:t>
            </a:r>
            <a:r>
              <a:rPr lang="en-US" dirty="0" err="1"/>
              <a:t>Sorti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La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ricorrenza</a:t>
            </a:r>
            <a:r>
              <a:rPr lang="en-US" dirty="0"/>
              <a:t> </a:t>
            </a:r>
            <a:r>
              <a:rPr lang="en-US" dirty="0" err="1"/>
              <a:t>rievoca</a:t>
            </a:r>
            <a:r>
              <a:rPr lang="en-US" dirty="0"/>
              <a:t> </a:t>
            </a:r>
            <a:r>
              <a:rPr lang="en-US" dirty="0" err="1"/>
              <a:t>l'episodio</a:t>
            </a:r>
            <a:r>
              <a:rPr lang="en-US" dirty="0"/>
              <a:t>, </a:t>
            </a:r>
            <a:r>
              <a:rPr lang="en-US" dirty="0" err="1"/>
              <a:t>narrato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biblico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Ester,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sorte</a:t>
            </a:r>
            <a:r>
              <a:rPr lang="en-US" dirty="0"/>
              <a:t> del </a:t>
            </a:r>
            <a:r>
              <a:rPr lang="en-US" dirty="0" err="1"/>
              <a:t>popolo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a Susa in Persia, </a:t>
            </a:r>
            <a:r>
              <a:rPr lang="en-US" dirty="0" err="1"/>
              <a:t>suddito</a:t>
            </a:r>
            <a:r>
              <a:rPr lang="en-US" dirty="0"/>
              <a:t> del </a:t>
            </a:r>
            <a:r>
              <a:rPr lang="en-US" dirty="0" err="1"/>
              <a:t>visir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in </a:t>
            </a:r>
            <a:r>
              <a:rPr lang="en-US" dirty="0" err="1"/>
              <a:t>seguito</a:t>
            </a:r>
            <a:r>
              <a:rPr lang="en-US" dirty="0"/>
              <a:t> ad un </a:t>
            </a:r>
            <a:r>
              <a:rPr lang="en-US" dirty="0" err="1"/>
              <a:t>editto</a:t>
            </a:r>
            <a:r>
              <a:rPr lang="en-US" dirty="0"/>
              <a:t> </a:t>
            </a:r>
            <a:r>
              <a:rPr lang="en-US" dirty="0" err="1"/>
              <a:t>doveva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annientato</a:t>
            </a:r>
            <a:r>
              <a:rPr lang="en-US" dirty="0"/>
              <a:t>. </a:t>
            </a:r>
            <a:r>
              <a:rPr lang="en-US" dirty="0" err="1"/>
              <a:t>L'intervento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Ester, </a:t>
            </a:r>
            <a:r>
              <a:rPr lang="en-US" dirty="0" err="1"/>
              <a:t>figlia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Mardocheo</a:t>
            </a:r>
            <a:r>
              <a:rPr lang="en-US" dirty="0"/>
              <a:t>, </a:t>
            </a:r>
            <a:r>
              <a:rPr lang="en-US" dirty="0" err="1"/>
              <a:t>riusci</a:t>
            </a:r>
            <a:r>
              <a:rPr lang="en-US" dirty="0"/>
              <a:t> ad </a:t>
            </a:r>
            <a:r>
              <a:rPr lang="en-US" dirty="0" err="1"/>
              <a:t>evitare</a:t>
            </a:r>
            <a:r>
              <a:rPr lang="en-US" dirty="0"/>
              <a:t> la </a:t>
            </a:r>
            <a:r>
              <a:rPr lang="en-US" dirty="0" err="1"/>
              <a:t>catastrofe</a:t>
            </a:r>
            <a:r>
              <a:rPr lang="en-US" dirty="0"/>
              <a:t>, </a:t>
            </a:r>
            <a:r>
              <a:rPr lang="en-US" dirty="0" err="1"/>
              <a:t>permettendo</a:t>
            </a:r>
            <a:r>
              <a:rPr lang="en-US" dirty="0"/>
              <a:t> al </a:t>
            </a:r>
            <a:r>
              <a:rPr lang="en-US" dirty="0" err="1"/>
              <a:t>popolo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cui </a:t>
            </a:r>
            <a:r>
              <a:rPr lang="en-US" dirty="0" err="1"/>
              <a:t>faceva</a:t>
            </a:r>
            <a:r>
              <a:rPr lang="en-US" dirty="0"/>
              <a:t> parte,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difendersi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prevalere</a:t>
            </a:r>
            <a:r>
              <a:rPr lang="en-US" dirty="0"/>
              <a:t>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nemico</a:t>
            </a:r>
            <a:r>
              <a:rPr lang="en-US" dirty="0"/>
              <a:t>.</a:t>
            </a:r>
          </a:p>
          <a:p>
            <a:r>
              <a:rPr lang="en-US" dirty="0"/>
              <a:t>Il 14 di </a:t>
            </a:r>
            <a:r>
              <a:rPr lang="en-US" i="1" dirty="0"/>
              <a:t>Adar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24 e 25 </a:t>
            </a:r>
            <a:r>
              <a:rPr lang="en-US" dirty="0" err="1">
                <a:solidFill>
                  <a:srgbClr val="00B050"/>
                </a:solidFill>
              </a:rPr>
              <a:t>marzo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 la </a:t>
            </a:r>
            <a:r>
              <a:rPr lang="en-US" dirty="0" err="1"/>
              <a:t>ricorrenza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festeggiata</a:t>
            </a:r>
            <a:r>
              <a:rPr lang="en-US" dirty="0"/>
              <a:t> per </a:t>
            </a:r>
            <a:r>
              <a:rPr lang="en-US" dirty="0" err="1"/>
              <a:t>trasformare</a:t>
            </a:r>
            <a:r>
              <a:rPr lang="en-US" dirty="0"/>
              <a:t> in un </a:t>
            </a:r>
            <a:r>
              <a:rPr lang="en-US" dirty="0" err="1"/>
              <a:t>giorno</a:t>
            </a:r>
            <a:r>
              <a:rPr lang="en-US" dirty="0"/>
              <a:t> di </a:t>
            </a:r>
            <a:r>
              <a:rPr lang="en-US" dirty="0" err="1"/>
              <a:t>gioia</a:t>
            </a:r>
            <a:r>
              <a:rPr lang="en-US" dirty="0"/>
              <a:t>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doveva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di </a:t>
            </a:r>
            <a:r>
              <a:rPr lang="en-US" dirty="0" err="1"/>
              <a:t>grande</a:t>
            </a:r>
            <a:r>
              <a:rPr lang="en-US" dirty="0"/>
              <a:t> dolore per tutti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Capodanno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alberi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</a:t>
            </a:r>
            <a:r>
              <a:rPr lang="en-US" dirty="0" err="1"/>
              <a:t>origine</a:t>
            </a:r>
            <a:r>
              <a:rPr lang="en-US" dirty="0"/>
              <a:t>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coincideva</a:t>
            </a:r>
            <a:r>
              <a:rPr lang="en-US" dirty="0"/>
              <a:t> con la fine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calura</a:t>
            </a:r>
            <a:r>
              <a:rPr lang="en-US" dirty="0"/>
              <a:t> </a:t>
            </a:r>
            <a:r>
              <a:rPr lang="en-US" dirty="0" err="1"/>
              <a:t>estiva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in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occasione</a:t>
            </a:r>
            <a:r>
              <a:rPr lang="en-US" dirty="0"/>
              <a:t> era </a:t>
            </a:r>
            <a:r>
              <a:rPr lang="en-US" dirty="0" err="1"/>
              <a:t>d'obbligo</a:t>
            </a:r>
            <a:r>
              <a:rPr lang="en-US" dirty="0"/>
              <a:t> </a:t>
            </a:r>
            <a:r>
              <a:rPr lang="en-US" dirty="0" err="1"/>
              <a:t>consacrare</a:t>
            </a:r>
            <a:r>
              <a:rPr lang="en-US" dirty="0"/>
              <a:t> le </a:t>
            </a:r>
            <a:r>
              <a:rPr lang="en-US" dirty="0" err="1"/>
              <a:t>decime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prodotti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terra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frutti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alberi</a:t>
            </a:r>
            <a:r>
              <a:rPr lang="en-US" dirty="0"/>
              <a:t>.</a:t>
            </a:r>
          </a:p>
          <a:p>
            <a:r>
              <a:rPr lang="en-US" dirty="0"/>
              <a:t>Cade il 15 di </a:t>
            </a:r>
            <a:r>
              <a:rPr lang="en-US" i="1" dirty="0" err="1"/>
              <a:t>Shevath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gennaio</a:t>
            </a:r>
            <a:r>
              <a:rPr lang="en-US" dirty="0"/>
              <a:t>/</a:t>
            </a:r>
            <a:r>
              <a:rPr lang="en-US" dirty="0" err="1"/>
              <a:t>febbraio</a:t>
            </a:r>
            <a:r>
              <a:rPr lang="en-US" dirty="0"/>
              <a:t>; </a:t>
            </a:r>
            <a:r>
              <a:rPr lang="en-US" dirty="0">
                <a:solidFill>
                  <a:srgbClr val="00B050"/>
                </a:solidFill>
              </a:rPr>
              <a:t>25 </a:t>
            </a:r>
            <a:r>
              <a:rPr lang="en-US" dirty="0" err="1">
                <a:solidFill>
                  <a:srgbClr val="00B050"/>
                </a:solidFill>
              </a:rPr>
              <a:t>gennaio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 ed </a:t>
            </a:r>
            <a:r>
              <a:rPr lang="en-US" u="sng" dirty="0" err="1"/>
              <a:t>è</a:t>
            </a:r>
            <a:r>
              <a:rPr lang="en-US" u="sng" dirty="0"/>
              <a:t> </a:t>
            </a:r>
            <a:r>
              <a:rPr lang="en-US" u="sng" dirty="0" err="1"/>
              <a:t>uso</a:t>
            </a:r>
            <a:r>
              <a:rPr lang="en-US" u="sng" dirty="0"/>
              <a:t> </a:t>
            </a:r>
            <a:r>
              <a:rPr lang="en-US" u="sng" dirty="0" err="1"/>
              <a:t>cibarsi</a:t>
            </a:r>
            <a:r>
              <a:rPr lang="en-US" u="sng" dirty="0"/>
              <a:t> di </a:t>
            </a:r>
            <a:r>
              <a:rPr lang="en-US" u="sng" dirty="0" err="1"/>
              <a:t>frutti</a:t>
            </a:r>
            <a:r>
              <a:rPr lang="en-US" u="sng" dirty="0"/>
              <a:t> </a:t>
            </a:r>
            <a:r>
              <a:rPr lang="en-US" u="sng" dirty="0" err="1"/>
              <a:t>particolari</a:t>
            </a:r>
            <a:r>
              <a:rPr lang="en-US" u="sng" dirty="0"/>
              <a:t> </a:t>
            </a:r>
            <a:r>
              <a:rPr lang="en-US" u="sng" dirty="0" err="1"/>
              <a:t>della</a:t>
            </a:r>
            <a:r>
              <a:rPr lang="en-US" u="sng" dirty="0"/>
              <a:t> terra </a:t>
            </a:r>
            <a:r>
              <a:rPr lang="en-US" u="sng" dirty="0" err="1"/>
              <a:t>d'Israele</a:t>
            </a:r>
            <a:r>
              <a:rPr lang="en-US" dirty="0"/>
              <a:t>, come </a:t>
            </a:r>
            <a:r>
              <a:rPr lang="en-US" dirty="0" err="1"/>
              <a:t>l'uva</a:t>
            </a:r>
            <a:r>
              <a:rPr lang="en-US" dirty="0"/>
              <a:t>, il </a:t>
            </a:r>
            <a:r>
              <a:rPr lang="en-US" dirty="0" err="1"/>
              <a:t>dattero</a:t>
            </a:r>
            <a:r>
              <a:rPr lang="en-US" dirty="0"/>
              <a:t>, il fico, il </a:t>
            </a:r>
            <a:r>
              <a:rPr lang="en-US" dirty="0" err="1"/>
              <a:t>melograno</a:t>
            </a:r>
            <a:r>
              <a:rPr lang="en-US" dirty="0"/>
              <a:t> e </a:t>
            </a:r>
            <a:r>
              <a:rPr lang="en-US" dirty="0" err="1"/>
              <a:t>l'oliva</a:t>
            </a:r>
            <a:r>
              <a:rPr lang="en-US" dirty="0"/>
              <a:t>.</a:t>
            </a:r>
          </a:p>
          <a:p>
            <a:r>
              <a:rPr lang="en-US" dirty="0"/>
              <a:t>Durante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pasto</a:t>
            </a:r>
            <a:r>
              <a:rPr lang="en-US" dirty="0"/>
              <a:t> </a:t>
            </a:r>
            <a:r>
              <a:rPr lang="en-US" dirty="0" err="1"/>
              <a:t>festivo</a:t>
            </a:r>
            <a:r>
              <a:rPr lang="en-US" dirty="0"/>
              <a:t>, prima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mangiare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frutti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recita</a:t>
            </a:r>
            <a:r>
              <a:rPr lang="en-US" dirty="0"/>
              <a:t> la </a:t>
            </a:r>
            <a:r>
              <a:rPr lang="en-US" dirty="0" err="1"/>
              <a:t>relativa</a:t>
            </a:r>
            <a:r>
              <a:rPr lang="en-US" dirty="0"/>
              <a:t> </a:t>
            </a:r>
            <a:r>
              <a:rPr lang="en-US" dirty="0" err="1"/>
              <a:t>benedizione</a:t>
            </a:r>
            <a:r>
              <a:rPr lang="en-US" dirty="0"/>
              <a:t>. Sulla </a:t>
            </a:r>
            <a:r>
              <a:rPr lang="en-US" dirty="0" err="1"/>
              <a:t>tavola</a:t>
            </a:r>
            <a:r>
              <a:rPr lang="en-US" dirty="0"/>
              <a:t>, la sera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vigilia</a:t>
            </a:r>
            <a:r>
              <a:rPr lang="en-US" dirty="0"/>
              <a:t> </a:t>
            </a:r>
            <a:r>
              <a:rPr lang="en-US" dirty="0" err="1"/>
              <a:t>insieme</a:t>
            </a:r>
            <a:r>
              <a:rPr lang="en-US" dirty="0"/>
              <a:t> con </a:t>
            </a:r>
            <a:r>
              <a:rPr lang="en-US" dirty="0" err="1"/>
              <a:t>brocche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vino</a:t>
            </a:r>
            <a:r>
              <a:rPr lang="en-US" dirty="0"/>
              <a:t> </a:t>
            </a:r>
            <a:r>
              <a:rPr lang="en-US" dirty="0" err="1"/>
              <a:t>rosso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bianco</a:t>
            </a:r>
            <a:r>
              <a:rPr lang="en-US" dirty="0"/>
              <a:t>,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disposte</a:t>
            </a:r>
            <a:r>
              <a:rPr lang="en-US" dirty="0"/>
              <a:t> le </a:t>
            </a:r>
            <a:r>
              <a:rPr lang="en-US" dirty="0" err="1"/>
              <a:t>frutta</a:t>
            </a:r>
            <a:r>
              <a:rPr lang="en-US" dirty="0"/>
              <a:t> </a:t>
            </a:r>
            <a:r>
              <a:rPr lang="en-US" dirty="0" err="1"/>
              <a:t>migliori</a:t>
            </a:r>
            <a:r>
              <a:rPr lang="en-US" dirty="0"/>
              <a:t>, per </a:t>
            </a:r>
            <a:r>
              <a:rPr lang="en-US" dirty="0" err="1"/>
              <a:t>richiamare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carattere</a:t>
            </a:r>
            <a:r>
              <a:rPr lang="en-US" dirty="0"/>
              <a:t> </a:t>
            </a:r>
            <a:r>
              <a:rPr lang="en-US" dirty="0" err="1"/>
              <a:t>agricolo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ricorrenza</a:t>
            </a:r>
            <a:r>
              <a:rPr lang="en-US" dirty="0"/>
              <a:t>. </a:t>
            </a:r>
            <a:r>
              <a:rPr lang="en-US" u="sng" dirty="0" err="1"/>
              <a:t>Vengono</a:t>
            </a:r>
            <a:r>
              <a:rPr lang="en-US" u="sng" dirty="0"/>
              <a:t> </a:t>
            </a:r>
            <a:r>
              <a:rPr lang="en-US" u="sng" dirty="0" err="1"/>
              <a:t>letti</a:t>
            </a:r>
            <a:r>
              <a:rPr lang="en-US" u="sng" dirty="0"/>
              <a:t> </a:t>
            </a:r>
            <a:r>
              <a:rPr lang="en-US" u="sng" dirty="0" err="1"/>
              <a:t>passi</a:t>
            </a:r>
            <a:r>
              <a:rPr lang="en-US" u="sng" dirty="0"/>
              <a:t> </a:t>
            </a:r>
            <a:r>
              <a:rPr lang="en-US" u="sng" dirty="0" err="1"/>
              <a:t>tratti</a:t>
            </a:r>
            <a:r>
              <a:rPr lang="en-US" u="sng" dirty="0"/>
              <a:t> </a:t>
            </a:r>
            <a:r>
              <a:rPr lang="en-US" u="sng" dirty="0" err="1"/>
              <a:t>dalla</a:t>
            </a:r>
            <a:r>
              <a:rPr lang="en-US" u="sng" dirty="0"/>
              <a:t> </a:t>
            </a:r>
            <a:r>
              <a:rPr lang="en-US" u="sng" dirty="0" err="1"/>
              <a:t>Bibbia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</a:t>
            </a:r>
            <a:r>
              <a:rPr lang="en-US" u="sng" dirty="0" err="1"/>
              <a:t>dalla</a:t>
            </a:r>
            <a:r>
              <a:rPr lang="en-US" u="sng" dirty="0"/>
              <a:t> </a:t>
            </a:r>
            <a:r>
              <a:rPr lang="en-US" u="sng" dirty="0" err="1"/>
              <a:t>letteratura</a:t>
            </a:r>
            <a:r>
              <a:rPr lang="en-US" u="sng" dirty="0"/>
              <a:t> </a:t>
            </a:r>
            <a:r>
              <a:rPr lang="en-US" u="sng" dirty="0" err="1"/>
              <a:t>rabbinica</a:t>
            </a:r>
            <a:r>
              <a:rPr lang="en-US" u="sng" dirty="0"/>
              <a:t>, </a:t>
            </a:r>
            <a:r>
              <a:rPr lang="en-US" u="sng" dirty="0" err="1"/>
              <a:t>nei</a:t>
            </a:r>
            <a:r>
              <a:rPr lang="en-US" u="sng" dirty="0"/>
              <a:t> </a:t>
            </a:r>
            <a:r>
              <a:rPr lang="en-US" u="sng" dirty="0" err="1"/>
              <a:t>quali</a:t>
            </a:r>
            <a:r>
              <a:rPr lang="en-US" u="sng" dirty="0"/>
              <a:t> </a:t>
            </a:r>
            <a:r>
              <a:rPr lang="en-US" u="sng" dirty="0" err="1"/>
              <a:t>sono</a:t>
            </a:r>
            <a:r>
              <a:rPr lang="en-US" u="sng" dirty="0"/>
              <a:t> </a:t>
            </a:r>
            <a:r>
              <a:rPr lang="en-US" u="sng" dirty="0" err="1"/>
              <a:t>menzionati</a:t>
            </a:r>
            <a:r>
              <a:rPr lang="en-US" u="sng" dirty="0"/>
              <a:t> </a:t>
            </a:r>
            <a:r>
              <a:rPr lang="en-US" u="sng" dirty="0" err="1"/>
              <a:t>gli</a:t>
            </a:r>
            <a:r>
              <a:rPr lang="en-US" u="sng" dirty="0"/>
              <a:t> </a:t>
            </a:r>
            <a:r>
              <a:rPr lang="en-US" u="sng" dirty="0" err="1"/>
              <a:t>alberi</a:t>
            </a:r>
            <a:r>
              <a:rPr lang="en-US" dirty="0"/>
              <a:t>.</a:t>
            </a:r>
          </a:p>
          <a:p>
            <a:r>
              <a:rPr lang="en-US" dirty="0" err="1"/>
              <a:t>Molte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foreste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boschi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d'Israele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state originate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piantagioni</a:t>
            </a:r>
            <a:r>
              <a:rPr lang="en-US" dirty="0"/>
              <a:t> </a:t>
            </a:r>
            <a:r>
              <a:rPr lang="en-US" dirty="0" err="1"/>
              <a:t>effettuate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Capodanno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alberi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9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Av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9 di </a:t>
            </a:r>
            <a:r>
              <a:rPr lang="en-US" i="1" dirty="0"/>
              <a:t>Av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13 </a:t>
            </a:r>
            <a:r>
              <a:rPr lang="en-US" dirty="0" err="1">
                <a:solidFill>
                  <a:srgbClr val="00B050"/>
                </a:solidFill>
              </a:rPr>
              <a:t>agosto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 </a:t>
            </a:r>
            <a:r>
              <a:rPr lang="en-US" dirty="0" err="1"/>
              <a:t>ricorda</a:t>
            </a:r>
            <a:r>
              <a:rPr lang="en-US" dirty="0"/>
              <a:t> le due </a:t>
            </a:r>
            <a:r>
              <a:rPr lang="en-US" dirty="0" err="1"/>
              <a:t>distruzioni</a:t>
            </a:r>
            <a:r>
              <a:rPr lang="en-US" dirty="0"/>
              <a:t> del </a:t>
            </a:r>
            <a:r>
              <a:rPr lang="en-US" dirty="0" err="1"/>
              <a:t>Tempio</a:t>
            </a:r>
            <a:r>
              <a:rPr lang="en-US" dirty="0"/>
              <a:t> di </a:t>
            </a:r>
            <a:r>
              <a:rPr lang="en-US" dirty="0" err="1"/>
              <a:t>Gerusalemme</a:t>
            </a:r>
            <a:r>
              <a:rPr lang="en-US" dirty="0"/>
              <a:t> da parte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babilonesi</a:t>
            </a:r>
            <a:r>
              <a:rPr lang="en-US" dirty="0"/>
              <a:t> e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romani</a:t>
            </a:r>
            <a:r>
              <a:rPr lang="en-US" dirty="0"/>
              <a:t>. In 2Re 25,3 </a:t>
            </a:r>
            <a:r>
              <a:rPr lang="en-US" dirty="0" err="1"/>
              <a:t>si</a:t>
            </a:r>
            <a:r>
              <a:rPr lang="en-US" dirty="0"/>
              <a:t> dice: “Al </a:t>
            </a:r>
            <a:r>
              <a:rPr lang="en-US" dirty="0" err="1"/>
              <a:t>nono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del quarto </a:t>
            </a:r>
            <a:r>
              <a:rPr lang="en-US" dirty="0" err="1"/>
              <a:t>mese</a:t>
            </a:r>
            <a:r>
              <a:rPr lang="en-US" dirty="0"/>
              <a:t>” (</a:t>
            </a:r>
            <a:r>
              <a:rPr lang="en-US" dirty="0" err="1"/>
              <a:t>mese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i="1" dirty="0"/>
              <a:t>Av</a:t>
            </a:r>
            <a:r>
              <a:rPr lang="en-US" dirty="0"/>
              <a:t>).</a:t>
            </a:r>
          </a:p>
          <a:p>
            <a:r>
              <a:rPr lang="en-US" dirty="0" err="1"/>
              <a:t>L'anniversario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grave </a:t>
            </a:r>
            <a:r>
              <a:rPr lang="en-US" dirty="0" err="1"/>
              <a:t>perdita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osservato</a:t>
            </a:r>
            <a:r>
              <a:rPr lang="en-US" dirty="0"/>
              <a:t> con un </a:t>
            </a:r>
            <a:r>
              <a:rPr lang="en-US" u="sng" dirty="0" err="1"/>
              <a:t>digiuno</a:t>
            </a:r>
            <a:r>
              <a:rPr lang="en-US" u="sng" dirty="0"/>
              <a:t> </a:t>
            </a:r>
            <a:r>
              <a:rPr lang="en-US" u="sng" dirty="0" err="1"/>
              <a:t>rigoroso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inizia</a:t>
            </a:r>
            <a:r>
              <a:rPr lang="en-US" dirty="0"/>
              <a:t> la sera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vigilia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dura</a:t>
            </a:r>
            <a:r>
              <a:rPr lang="en-US" dirty="0"/>
              <a:t> </a:t>
            </a:r>
            <a:r>
              <a:rPr lang="en-US" dirty="0" err="1"/>
              <a:t>ventiquattr'ore</a:t>
            </a:r>
            <a:r>
              <a:rPr lang="en-US" dirty="0"/>
              <a:t>.</a:t>
            </a:r>
          </a:p>
          <a:p>
            <a:r>
              <a:rPr lang="en-US" dirty="0" err="1"/>
              <a:t>Vengono</a:t>
            </a:r>
            <a:r>
              <a:rPr lang="en-US" dirty="0"/>
              <a:t> </a:t>
            </a:r>
            <a:r>
              <a:rPr lang="en-US" dirty="0" err="1"/>
              <a:t>letti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sinagoghe</a:t>
            </a:r>
            <a:r>
              <a:rPr lang="en-US" dirty="0"/>
              <a:t> </a:t>
            </a:r>
            <a:r>
              <a:rPr lang="en-US" dirty="0" err="1"/>
              <a:t>alternati</a:t>
            </a:r>
            <a:r>
              <a:rPr lang="en-US" dirty="0"/>
              <a:t> </a:t>
            </a:r>
            <a:r>
              <a:rPr lang="en-US" dirty="0" err="1"/>
              <a:t>canti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lutto</a:t>
            </a:r>
            <a:r>
              <a:rPr lang="en-US" dirty="0"/>
              <a:t> con le </a:t>
            </a:r>
            <a:r>
              <a:rPr lang="en-US" u="sng" dirty="0" err="1"/>
              <a:t>letture</a:t>
            </a:r>
            <a:r>
              <a:rPr lang="en-US" dirty="0"/>
              <a:t> del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biblico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i="1" dirty="0" err="1"/>
              <a:t>Lamentazioni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i="1" dirty="0"/>
              <a:t> </a:t>
            </a:r>
            <a:r>
              <a:rPr lang="en-US" dirty="0" err="1"/>
              <a:t>Geremia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alcune</a:t>
            </a:r>
            <a:r>
              <a:rPr lang="en-US" dirty="0"/>
              <a:t> </a:t>
            </a:r>
            <a:r>
              <a:rPr lang="en-US" dirty="0" err="1"/>
              <a:t>composizioni</a:t>
            </a:r>
            <a:r>
              <a:rPr lang="en-US" dirty="0"/>
              <a:t> </a:t>
            </a:r>
            <a:r>
              <a:rPr lang="en-US" dirty="0" err="1"/>
              <a:t>poetiche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circostanza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Jom</a:t>
            </a:r>
            <a:r>
              <a:rPr lang="en-US" dirty="0"/>
              <a:t> </a:t>
            </a:r>
            <a:r>
              <a:rPr lang="en-US" dirty="0" err="1"/>
              <a:t>Atsmaut</a:t>
            </a:r>
            <a:r>
              <a:rPr lang="en-US" dirty="0"/>
              <a:t> (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dell'indipendenza</a:t>
            </a:r>
            <a:r>
              <a:rPr lang="en-US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L'anniversano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proclamazione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i="1" dirty="0"/>
              <a:t>1948,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celebra</a:t>
            </a:r>
            <a:r>
              <a:rPr lang="en-US" dirty="0"/>
              <a:t> in </a:t>
            </a:r>
            <a:r>
              <a:rPr lang="en-US" dirty="0" err="1"/>
              <a:t>Israele</a:t>
            </a:r>
            <a:r>
              <a:rPr lang="en-US" dirty="0"/>
              <a:t> e </a:t>
            </a:r>
            <a:r>
              <a:rPr lang="en-US" dirty="0" err="1"/>
              <a:t>nella</a:t>
            </a:r>
            <a:r>
              <a:rPr lang="en-US" dirty="0"/>
              <a:t> diaspora il 5 di </a:t>
            </a:r>
            <a:r>
              <a:rPr lang="en-US" dirty="0" err="1"/>
              <a:t>Jiar</a:t>
            </a:r>
            <a:r>
              <a:rPr lang="en-US" dirty="0"/>
              <a:t> (</a:t>
            </a:r>
            <a:r>
              <a:rPr lang="en-US" dirty="0" err="1"/>
              <a:t>quest’anno</a:t>
            </a:r>
            <a:r>
              <a:rPr lang="en-US" dirty="0"/>
              <a:t> cade il </a:t>
            </a:r>
            <a:r>
              <a:rPr lang="en-US" dirty="0">
                <a:solidFill>
                  <a:srgbClr val="00B050"/>
                </a:solidFill>
              </a:rPr>
              <a:t>13 </a:t>
            </a:r>
            <a:r>
              <a:rPr lang="en-US" dirty="0" err="1">
                <a:solidFill>
                  <a:srgbClr val="00B050"/>
                </a:solidFill>
              </a:rPr>
              <a:t>maggio</a:t>
            </a:r>
            <a:r>
              <a:rPr lang="en-US" dirty="0">
                <a:solidFill>
                  <a:srgbClr val="00B050"/>
                </a:solidFill>
              </a:rPr>
              <a:t> 2024</a:t>
            </a:r>
            <a:r>
              <a:rPr lang="en-US" dirty="0"/>
              <a:t>).</a:t>
            </a:r>
          </a:p>
          <a:p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sinagoghe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svolgono</a:t>
            </a:r>
            <a:r>
              <a:rPr lang="en-US" dirty="0"/>
              <a:t> </a:t>
            </a:r>
            <a:r>
              <a:rPr lang="en-US" dirty="0" err="1"/>
              <a:t>speciali</a:t>
            </a:r>
            <a:r>
              <a:rPr lang="en-US" dirty="0"/>
              <a:t> </a:t>
            </a:r>
            <a:r>
              <a:rPr lang="en-US" dirty="0" err="1"/>
              <a:t>funzioni</a:t>
            </a:r>
            <a:r>
              <a:rPr lang="en-US" dirty="0"/>
              <a:t> </a:t>
            </a:r>
            <a:r>
              <a:rPr lang="en-US" dirty="0" err="1"/>
              <a:t>liturgiche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riti</a:t>
            </a:r>
            <a:r>
              <a:rPr lang="en-US" dirty="0"/>
              <a:t>,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leggono</a:t>
            </a:r>
            <a:r>
              <a:rPr lang="en-US" dirty="0"/>
              <a:t>, la </a:t>
            </a:r>
            <a:r>
              <a:rPr lang="en-US" dirty="0" err="1"/>
              <a:t>vigilia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mattino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u="sng" dirty="0" err="1"/>
              <a:t>brani</a:t>
            </a:r>
            <a:r>
              <a:rPr lang="en-US" u="sng" dirty="0"/>
              <a:t> </a:t>
            </a:r>
            <a:r>
              <a:rPr lang="en-US" u="sng" dirty="0" err="1"/>
              <a:t>liturgici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ringraziamento</a:t>
            </a:r>
            <a:r>
              <a:rPr lang="en-US" u="sng" dirty="0"/>
              <a:t> </a:t>
            </a:r>
            <a:r>
              <a:rPr lang="en-US" dirty="0" err="1"/>
              <a:t>contenuti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libro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Isaia</a:t>
            </a:r>
            <a:r>
              <a:rPr lang="en-US" dirty="0"/>
              <a:t> 10,32 </a:t>
            </a:r>
            <a:r>
              <a:rPr lang="en-US" dirty="0" err="1"/>
              <a:t>sino</a:t>
            </a:r>
            <a:r>
              <a:rPr lang="en-US" dirty="0"/>
              <a:t> a 12,6, </a:t>
            </a:r>
            <a:r>
              <a:rPr lang="en-US" u="sng" dirty="0" err="1"/>
              <a:t>che</a:t>
            </a:r>
            <a:r>
              <a:rPr lang="en-US" u="sng" dirty="0"/>
              <a:t> </a:t>
            </a:r>
            <a:r>
              <a:rPr lang="en-US" u="sng" dirty="0" err="1"/>
              <a:t>trattano</a:t>
            </a:r>
            <a:r>
              <a:rPr lang="en-US" u="sng" dirty="0"/>
              <a:t> </a:t>
            </a:r>
            <a:r>
              <a:rPr lang="en-US" u="sng" dirty="0" err="1"/>
              <a:t>delle</a:t>
            </a:r>
            <a:r>
              <a:rPr lang="en-US" u="sng" dirty="0"/>
              <a:t> </a:t>
            </a:r>
            <a:r>
              <a:rPr lang="en-US" u="sng" dirty="0" err="1"/>
              <a:t>profezie</a:t>
            </a:r>
            <a:r>
              <a:rPr lang="en-US" u="sng" dirty="0"/>
              <a:t> </a:t>
            </a:r>
            <a:r>
              <a:rPr lang="en-US" u="sng" dirty="0" err="1"/>
              <a:t>messianiche</a:t>
            </a:r>
            <a:r>
              <a:rPr lang="en-US" dirty="0"/>
              <a:t>. </a:t>
            </a:r>
          </a:p>
          <a:p>
            <a:r>
              <a:rPr lang="en-US" dirty="0"/>
              <a:t>Si </a:t>
            </a:r>
            <a:r>
              <a:rPr lang="en-US" dirty="0" err="1"/>
              <a:t>cantano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Salmi</a:t>
            </a:r>
            <a:r>
              <a:rPr lang="en-US" dirty="0"/>
              <a:t> 113 </a:t>
            </a:r>
            <a:r>
              <a:rPr lang="en-US" dirty="0" err="1"/>
              <a:t>e</a:t>
            </a:r>
            <a:r>
              <a:rPr lang="en-US" dirty="0"/>
              <a:t> 118</a:t>
            </a:r>
            <a:r>
              <a:rPr lang="en-US" i="1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l'inno</a:t>
            </a:r>
            <a:r>
              <a:rPr lang="en-US" dirty="0"/>
              <a:t> </a:t>
            </a:r>
            <a:r>
              <a:rPr lang="en-US" dirty="0" err="1"/>
              <a:t>gioioso</a:t>
            </a:r>
            <a:r>
              <a:rPr lang="en-US" dirty="0"/>
              <a:t> in </a:t>
            </a:r>
            <a:r>
              <a:rPr lang="en-US" dirty="0" err="1"/>
              <a:t>onore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redentore</a:t>
            </a:r>
            <a:r>
              <a:rPr lang="en-US" dirty="0"/>
              <a:t>. Si </a:t>
            </a:r>
            <a:r>
              <a:rPr lang="en-US" dirty="0" err="1"/>
              <a:t>recitano</a:t>
            </a:r>
            <a:r>
              <a:rPr lang="en-US" dirty="0"/>
              <a:t> </a:t>
            </a:r>
            <a:r>
              <a:rPr lang="en-US" u="sng" dirty="0" err="1"/>
              <a:t>preghiere</a:t>
            </a:r>
            <a:r>
              <a:rPr lang="en-US" u="sng" dirty="0"/>
              <a:t> per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soldati</a:t>
            </a:r>
            <a:r>
              <a:rPr lang="en-US" u="sng" dirty="0"/>
              <a:t> </a:t>
            </a:r>
            <a:r>
              <a:rPr lang="en-US" u="sng" dirty="0" err="1"/>
              <a:t>caduti</a:t>
            </a:r>
            <a:r>
              <a:rPr lang="en-US" u="sng" dirty="0"/>
              <a:t> </a:t>
            </a:r>
            <a:r>
              <a:rPr lang="en-US" dirty="0"/>
              <a:t>in </a:t>
            </a:r>
            <a:r>
              <a:rPr lang="en-US" dirty="0" err="1"/>
              <a:t>battaglia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u="sng" dirty="0" err="1"/>
              <a:t>martiri</a:t>
            </a:r>
            <a:r>
              <a:rPr lang="en-US" u="sng" dirty="0"/>
              <a:t> </a:t>
            </a:r>
            <a:r>
              <a:rPr lang="en-US" u="sng" dirty="0" err="1"/>
              <a:t>dell'olocausto</a:t>
            </a:r>
            <a:r>
              <a:rPr lang="en-US" u="sng" dirty="0"/>
              <a:t> </a:t>
            </a:r>
            <a:r>
              <a:rPr lang="en-US" u="sng" dirty="0" err="1"/>
              <a:t>nazista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 MOMENTI PIÙ SIGNIFICATIVI</a:t>
            </a:r>
            <a:br>
              <a:rPr lang="en-US" dirty="0"/>
            </a:br>
            <a:r>
              <a:rPr lang="en-US" dirty="0"/>
              <a:t>DELLA VITA EBRAICA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i="1" dirty="0"/>
              <a:t>La </a:t>
            </a:r>
            <a:r>
              <a:rPr lang="en-US" i="1" dirty="0" err="1"/>
              <a:t>circoncisione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circoncisione</a:t>
            </a:r>
            <a:r>
              <a:rPr lang="en-US" dirty="0"/>
              <a:t>, in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u="sng" dirty="0" err="1"/>
              <a:t>Milà</a:t>
            </a:r>
            <a:r>
              <a:rPr lang="en-US" dirty="0"/>
              <a:t>, </a:t>
            </a:r>
            <a:r>
              <a:rPr lang="en-US" dirty="0" err="1"/>
              <a:t>è</a:t>
            </a:r>
            <a:r>
              <a:rPr lang="en-US" dirty="0"/>
              <a:t> la </a:t>
            </a:r>
            <a:r>
              <a:rPr lang="en-US" dirty="0" err="1"/>
              <a:t>consacrazione</a:t>
            </a:r>
            <a:r>
              <a:rPr lang="en-US" dirty="0"/>
              <a:t> al Signore del </a:t>
            </a:r>
            <a:r>
              <a:rPr lang="en-US" dirty="0" err="1"/>
              <a:t>figlio</a:t>
            </a:r>
            <a:r>
              <a:rPr lang="en-US" dirty="0"/>
              <a:t> </a:t>
            </a:r>
            <a:r>
              <a:rPr lang="en-US" dirty="0" err="1"/>
              <a:t>maschio</a:t>
            </a:r>
            <a:r>
              <a:rPr lang="en-US" dirty="0"/>
              <a:t>; </a:t>
            </a:r>
            <a:r>
              <a:rPr lang="en-US" dirty="0" err="1"/>
              <a:t>segno</a:t>
            </a:r>
            <a:r>
              <a:rPr lang="en-US" dirty="0"/>
              <a:t> </a:t>
            </a:r>
            <a:r>
              <a:rPr lang="en-US" dirty="0" err="1"/>
              <a:t>incancellabile</a:t>
            </a:r>
            <a:r>
              <a:rPr lang="en-US" dirty="0"/>
              <a:t>,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corpo</a:t>
            </a:r>
            <a:r>
              <a:rPr lang="en-US" dirty="0"/>
              <a:t>, del </a:t>
            </a:r>
            <a:r>
              <a:rPr lang="en-US" dirty="0" err="1"/>
              <a:t>patto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l'uomo</a:t>
            </a:r>
            <a:r>
              <a:rPr lang="en-US" dirty="0"/>
              <a:t>.</a:t>
            </a:r>
          </a:p>
          <a:p>
            <a:r>
              <a:rPr lang="en-US" dirty="0"/>
              <a:t>«Vi </a:t>
            </a:r>
            <a:r>
              <a:rPr lang="en-US" dirty="0" err="1"/>
              <a:t>circonciderete</a:t>
            </a:r>
            <a:r>
              <a:rPr lang="en-US" dirty="0"/>
              <a:t> la carne del </a:t>
            </a:r>
            <a:r>
              <a:rPr lang="en-US" dirty="0" err="1"/>
              <a:t>vostro</a:t>
            </a:r>
            <a:r>
              <a:rPr lang="en-US" dirty="0"/>
              <a:t> </a:t>
            </a:r>
            <a:r>
              <a:rPr lang="en-US" dirty="0" err="1"/>
              <a:t>prepuzio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sarà</a:t>
            </a:r>
            <a:r>
              <a:rPr lang="en-US" dirty="0"/>
              <a:t> per </a:t>
            </a:r>
            <a:r>
              <a:rPr lang="en-US" dirty="0" err="1"/>
              <a:t>segno</a:t>
            </a:r>
            <a:r>
              <a:rPr lang="en-US" dirty="0"/>
              <a:t> del </a:t>
            </a:r>
            <a:r>
              <a:rPr lang="en-US" dirty="0" err="1"/>
              <a:t>patto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me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. </a:t>
            </a:r>
            <a:r>
              <a:rPr lang="en-US" dirty="0" err="1"/>
              <a:t>Nell'età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otto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,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circonciso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maschio</a:t>
            </a:r>
            <a:r>
              <a:rPr lang="en-US" dirty="0"/>
              <a:t> per le </a:t>
            </a:r>
            <a:r>
              <a:rPr lang="en-US" dirty="0" err="1"/>
              <a:t>vostre</a:t>
            </a:r>
            <a:r>
              <a:rPr lang="en-US" dirty="0"/>
              <a:t> </a:t>
            </a:r>
            <a:r>
              <a:rPr lang="en-US" dirty="0" err="1"/>
              <a:t>generazioni</a:t>
            </a:r>
            <a:r>
              <a:rPr lang="en-US" dirty="0"/>
              <a:t>» (</a:t>
            </a:r>
            <a:r>
              <a:rPr lang="en-US" dirty="0" err="1"/>
              <a:t>Gn</a:t>
            </a:r>
            <a:r>
              <a:rPr lang="en-US" dirty="0"/>
              <a:t> 17,11-12).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RISCATTO DEL PRIMOGENITO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Al padre non </a:t>
            </a:r>
            <a:r>
              <a:rPr lang="en-US" i="1" dirty="0"/>
              <a:t>Cohen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i="1" dirty="0"/>
              <a:t>Levi </a:t>
            </a:r>
            <a:r>
              <a:rPr lang="en-US" dirty="0" err="1"/>
              <a:t>di</a:t>
            </a:r>
            <a:r>
              <a:rPr lang="en-US" dirty="0"/>
              <a:t> un </a:t>
            </a:r>
            <a:r>
              <a:rPr lang="en-US" dirty="0" err="1"/>
              <a:t>neonato</a:t>
            </a:r>
            <a:r>
              <a:rPr lang="en-US" dirty="0"/>
              <a:t>, </a:t>
            </a:r>
            <a:r>
              <a:rPr lang="en-US" u="sng" dirty="0" err="1"/>
              <a:t>maschio</a:t>
            </a:r>
            <a:r>
              <a:rPr lang="en-US" dirty="0"/>
              <a:t>, </a:t>
            </a:r>
            <a:r>
              <a:rPr lang="en-US" u="sng" dirty="0" err="1"/>
              <a:t>primogenito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madre</a:t>
            </a:r>
            <a:r>
              <a:rPr lang="en-US" u="sng" dirty="0"/>
              <a:t> </a:t>
            </a:r>
            <a:r>
              <a:rPr lang="en-US" u="sng" dirty="0" err="1"/>
              <a:t>ebrea</a:t>
            </a:r>
            <a:r>
              <a:rPr lang="en-US" dirty="0"/>
              <a:t>, </a:t>
            </a:r>
            <a:r>
              <a:rPr lang="en-US" dirty="0" err="1"/>
              <a:t>spetta</a:t>
            </a:r>
            <a:r>
              <a:rPr lang="en-US" dirty="0"/>
              <a:t> la </a:t>
            </a:r>
            <a:r>
              <a:rPr lang="en-US" dirty="0" err="1"/>
              <a:t>funzione</a:t>
            </a:r>
            <a:r>
              <a:rPr lang="en-US" dirty="0"/>
              <a:t> </a:t>
            </a:r>
            <a:r>
              <a:rPr lang="en-US" dirty="0" err="1"/>
              <a:t>chiamata</a:t>
            </a:r>
            <a:r>
              <a:rPr lang="en-US" dirty="0"/>
              <a:t> </a:t>
            </a:r>
            <a:r>
              <a:rPr lang="en-US" i="1" dirty="0" err="1"/>
              <a:t>pidjon</a:t>
            </a:r>
            <a:r>
              <a:rPr lang="en-US" i="1" dirty="0"/>
              <a:t>, </a:t>
            </a:r>
            <a:r>
              <a:rPr lang="en-US" dirty="0" err="1"/>
              <a:t>ossia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riscatto</a:t>
            </a:r>
            <a:r>
              <a:rPr lang="en-US" dirty="0"/>
              <a:t> del </a:t>
            </a:r>
            <a:r>
              <a:rPr lang="en-US" dirty="0" err="1"/>
              <a:t>primogenito</a:t>
            </a:r>
            <a:r>
              <a:rPr lang="en-US" dirty="0"/>
              <a:t>.</a:t>
            </a:r>
          </a:p>
          <a:p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avviene</a:t>
            </a:r>
            <a:r>
              <a:rPr lang="en-US" dirty="0"/>
              <a:t> per </a:t>
            </a:r>
            <a:r>
              <a:rPr lang="en-US" dirty="0" err="1"/>
              <a:t>ubbidire</a:t>
            </a:r>
            <a:r>
              <a:rPr lang="en-US" dirty="0"/>
              <a:t> il </a:t>
            </a:r>
            <a:r>
              <a:rPr lang="en-US" u="sng" dirty="0" err="1"/>
              <a:t>comando</a:t>
            </a:r>
            <a:r>
              <a:rPr lang="en-US" u="sng" dirty="0"/>
              <a:t> </a:t>
            </a:r>
            <a:r>
              <a:rPr lang="en-US" u="sng" dirty="0" err="1"/>
              <a:t>della</a:t>
            </a:r>
            <a:r>
              <a:rPr lang="en-US" u="sng" dirty="0"/>
              <a:t> </a:t>
            </a:r>
            <a:r>
              <a:rPr lang="en-US" i="1" u="sng" dirty="0" err="1"/>
              <a:t>Torà</a:t>
            </a:r>
            <a:r>
              <a:rPr lang="en-US" i="1" u="sng" dirty="0"/>
              <a:t> </a:t>
            </a:r>
            <a:r>
              <a:rPr lang="en-US" dirty="0" err="1"/>
              <a:t>scritta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prescrive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il </a:t>
            </a:r>
            <a:r>
              <a:rPr lang="en-US" dirty="0" err="1"/>
              <a:t>primogenito</a:t>
            </a:r>
            <a:r>
              <a:rPr lang="en-US" dirty="0"/>
              <a:t> </a:t>
            </a:r>
            <a:r>
              <a:rPr lang="en-US" dirty="0" err="1"/>
              <a:t>maschio</a:t>
            </a:r>
            <a:r>
              <a:rPr lang="en-US" dirty="0"/>
              <a:t> </a:t>
            </a:r>
            <a:r>
              <a:rPr lang="en-US" dirty="0" err="1"/>
              <a:t>compiuto</a:t>
            </a:r>
            <a:r>
              <a:rPr lang="en-US" dirty="0"/>
              <a:t> un mese di vita - </a:t>
            </a:r>
            <a:r>
              <a:rPr lang="en-US" dirty="0" err="1"/>
              <a:t>esattamente</a:t>
            </a:r>
            <a:r>
              <a:rPr lang="en-US" dirty="0"/>
              <a:t> il 31º </a:t>
            </a:r>
            <a:r>
              <a:rPr lang="en-US" dirty="0" err="1"/>
              <a:t>giorno</a:t>
            </a:r>
            <a:r>
              <a:rPr lang="en-US" dirty="0"/>
              <a:t> -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riscattato</a:t>
            </a:r>
            <a:r>
              <a:rPr lang="en-US" dirty="0"/>
              <a:t> con una somma di </a:t>
            </a:r>
            <a:r>
              <a:rPr lang="en-US" dirty="0" err="1"/>
              <a:t>denaro</a:t>
            </a:r>
            <a:r>
              <a:rPr lang="en-US" dirty="0"/>
              <a:t> (5 </a:t>
            </a:r>
            <a:r>
              <a:rPr lang="en-US" dirty="0" err="1"/>
              <a:t>sicli</a:t>
            </a:r>
            <a:r>
              <a:rPr lang="en-US" dirty="0"/>
              <a:t> </a:t>
            </a:r>
            <a:r>
              <a:rPr lang="en-US" dirty="0" err="1"/>
              <a:t>d’argento</a:t>
            </a:r>
            <a:r>
              <a:rPr lang="en-US" dirty="0"/>
              <a:t>) da </a:t>
            </a:r>
            <a:r>
              <a:rPr lang="en-US" dirty="0" err="1"/>
              <a:t>versare</a:t>
            </a:r>
            <a:r>
              <a:rPr lang="en-US" dirty="0"/>
              <a:t> ad un </a:t>
            </a:r>
            <a:r>
              <a:rPr lang="en-US" i="1" dirty="0"/>
              <a:t>Cohen </a:t>
            </a:r>
            <a:r>
              <a:rPr lang="en-US" dirty="0"/>
              <a:t>(</a:t>
            </a:r>
            <a:r>
              <a:rPr lang="en-US" dirty="0" err="1"/>
              <a:t>sacerdote</a:t>
            </a:r>
            <a:r>
              <a:rPr lang="en-US" dirty="0"/>
              <a:t>).</a:t>
            </a:r>
          </a:p>
          <a:p>
            <a:r>
              <a:rPr lang="en-US" dirty="0"/>
              <a:t>«E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Signore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avrà</a:t>
            </a:r>
            <a:r>
              <a:rPr lang="en-US" dirty="0"/>
              <a:t> </a:t>
            </a:r>
            <a:r>
              <a:rPr lang="en-US" dirty="0" err="1"/>
              <a:t>introdotto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terra </a:t>
            </a:r>
            <a:r>
              <a:rPr lang="en-US" dirty="0" err="1"/>
              <a:t>di</a:t>
            </a:r>
            <a:r>
              <a:rPr lang="en-US" dirty="0"/>
              <a:t> Canaan, come </a:t>
            </a:r>
            <a:r>
              <a:rPr lang="en-US" dirty="0" err="1"/>
              <a:t>Egli</a:t>
            </a:r>
            <a:r>
              <a:rPr lang="en-US" dirty="0"/>
              <a:t> </a:t>
            </a:r>
            <a:r>
              <a:rPr lang="en-US" dirty="0" err="1"/>
              <a:t>giurò</a:t>
            </a:r>
            <a:r>
              <a:rPr lang="en-US" dirty="0"/>
              <a:t> 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tuoi</a:t>
            </a:r>
            <a:r>
              <a:rPr lang="en-US" dirty="0"/>
              <a:t> </a:t>
            </a:r>
            <a:r>
              <a:rPr lang="en-US" dirty="0" err="1"/>
              <a:t>padri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l'avrà</a:t>
            </a:r>
            <a:r>
              <a:rPr lang="en-US" dirty="0"/>
              <a:t> data, </a:t>
            </a:r>
            <a:r>
              <a:rPr lang="en-US" dirty="0" err="1"/>
              <a:t>offri</a:t>
            </a:r>
            <a:r>
              <a:rPr lang="en-US" dirty="0"/>
              <a:t> al Signore </a:t>
            </a:r>
            <a:r>
              <a:rPr lang="en-US" dirty="0" err="1"/>
              <a:t>ogni</a:t>
            </a:r>
            <a:r>
              <a:rPr lang="en-US" dirty="0"/>
              <a:t> primo </a:t>
            </a:r>
            <a:r>
              <a:rPr lang="en-US" dirty="0" err="1"/>
              <a:t>nato</a:t>
            </a:r>
            <a:r>
              <a:rPr lang="en-US" dirty="0"/>
              <a:t>» (Es 13,11‑12).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 </a:t>
            </a:r>
            <a:r>
              <a:rPr lang="en-US" dirty="0" err="1"/>
              <a:t>grande</a:t>
            </a:r>
            <a:r>
              <a:rPr lang="en-US" dirty="0"/>
              <a:t> </a:t>
            </a:r>
            <a:r>
              <a:rPr lang="en-US" dirty="0" err="1"/>
              <a:t>importanza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lungo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secoli</a:t>
            </a:r>
            <a:r>
              <a:rPr lang="en-US" dirty="0"/>
              <a:t>, la </a:t>
            </a:r>
            <a:r>
              <a:rPr lang="en-US" i="1" u="sng" dirty="0" err="1"/>
              <a:t>Torà</a:t>
            </a:r>
            <a:r>
              <a:rPr lang="en-US" i="1" u="sng" dirty="0"/>
              <a:t> </a:t>
            </a:r>
            <a:r>
              <a:rPr lang="en-US" i="1" u="sng" dirty="0" err="1"/>
              <a:t>orale</a:t>
            </a:r>
            <a:r>
              <a:rPr lang="en-US" i="1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rappresenta</a:t>
            </a:r>
            <a:r>
              <a:rPr lang="en-US" dirty="0"/>
              <a:t> </a:t>
            </a:r>
            <a:r>
              <a:rPr lang="en-US" dirty="0" err="1"/>
              <a:t>l'interpretazione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i="1" dirty="0" err="1"/>
              <a:t>scritta</a:t>
            </a:r>
            <a:r>
              <a:rPr lang="en-US" i="1" dirty="0"/>
              <a:t>,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commenti</a:t>
            </a:r>
            <a:r>
              <a:rPr lang="en-US" dirty="0"/>
              <a:t>,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divieti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u="sng" dirty="0"/>
              <a:t>le </a:t>
            </a:r>
            <a:r>
              <a:rPr lang="en-US" u="sng" dirty="0" err="1"/>
              <a:t>opinioni</a:t>
            </a:r>
            <a:r>
              <a:rPr lang="en-US" u="sng" dirty="0"/>
              <a:t> </a:t>
            </a:r>
            <a:r>
              <a:rPr lang="en-US" u="sng" dirty="0" err="1"/>
              <a:t>dei</a:t>
            </a:r>
            <a:r>
              <a:rPr lang="en-US" u="sng" dirty="0"/>
              <a:t> </a:t>
            </a:r>
            <a:r>
              <a:rPr lang="en-US" u="sng" dirty="0" err="1"/>
              <a:t>maestri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succeduti</a:t>
            </a:r>
            <a:r>
              <a:rPr lang="en-US" dirty="0"/>
              <a:t> poi.</a:t>
            </a:r>
          </a:p>
          <a:p>
            <a:r>
              <a:rPr lang="en-US" dirty="0"/>
              <a:t>I </a:t>
            </a:r>
            <a:r>
              <a:rPr lang="en-US" dirty="0" err="1"/>
              <a:t>maestri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interpreti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i="1" dirty="0" err="1"/>
              <a:t>scritta</a:t>
            </a:r>
            <a:r>
              <a:rPr lang="en-US" i="1" dirty="0"/>
              <a:t> </a:t>
            </a:r>
            <a:r>
              <a:rPr lang="en-US" dirty="0" err="1"/>
              <a:t>furono</a:t>
            </a:r>
            <a:r>
              <a:rPr lang="en-US" dirty="0"/>
              <a:t> </a:t>
            </a:r>
            <a:r>
              <a:rPr lang="en-US" dirty="0" err="1"/>
              <a:t>considerati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continuatori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profeti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ne </a:t>
            </a:r>
            <a:r>
              <a:rPr lang="en-US" dirty="0" err="1"/>
              <a:t>trasmisero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messaggio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MAGGIORE ETÀ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Il </a:t>
            </a:r>
            <a:r>
              <a:rPr lang="en-US" dirty="0" err="1"/>
              <a:t>ragazzo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ha </a:t>
            </a:r>
            <a:r>
              <a:rPr lang="en-US" dirty="0" err="1"/>
              <a:t>compiuto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tredici</a:t>
            </a:r>
            <a:r>
              <a:rPr lang="en-US" dirty="0"/>
              <a:t> </a:t>
            </a:r>
            <a:r>
              <a:rPr lang="en-US" dirty="0" err="1"/>
              <a:t>anni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la </a:t>
            </a:r>
            <a:r>
              <a:rPr lang="en-US" dirty="0" err="1"/>
              <a:t>ragazza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ne ha </a:t>
            </a:r>
            <a:r>
              <a:rPr lang="en-US" dirty="0" err="1"/>
              <a:t>compiuti</a:t>
            </a:r>
            <a:r>
              <a:rPr lang="en-US" dirty="0"/>
              <a:t> </a:t>
            </a:r>
            <a:r>
              <a:rPr lang="en-US" dirty="0" err="1"/>
              <a:t>dodici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considerati</a:t>
            </a:r>
            <a:r>
              <a:rPr lang="en-US" dirty="0"/>
              <a:t>, </a:t>
            </a:r>
            <a:r>
              <a:rPr lang="en-US" dirty="0" err="1"/>
              <a:t>secondo</a:t>
            </a:r>
            <a:r>
              <a:rPr lang="en-US" dirty="0"/>
              <a:t> la </a:t>
            </a:r>
            <a:r>
              <a:rPr lang="en-US" dirty="0" err="1"/>
              <a:t>tradizione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, </a:t>
            </a:r>
            <a:r>
              <a:rPr lang="en-US" u="sng" dirty="0" err="1"/>
              <a:t>pienamente</a:t>
            </a:r>
            <a:r>
              <a:rPr lang="en-US" u="sng" dirty="0"/>
              <a:t> </a:t>
            </a:r>
            <a:r>
              <a:rPr lang="en-US" u="sng" dirty="0" err="1"/>
              <a:t>responsabili</a:t>
            </a:r>
            <a:r>
              <a:rPr lang="en-US" u="sng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propri</a:t>
            </a:r>
            <a:r>
              <a:rPr lang="en-US" dirty="0"/>
              <a:t> </a:t>
            </a:r>
            <a:r>
              <a:rPr lang="en-US" dirty="0" err="1"/>
              <a:t>atti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adulti</a:t>
            </a:r>
            <a:r>
              <a:rPr lang="en-US" dirty="0"/>
              <a:t>.</a:t>
            </a:r>
          </a:p>
          <a:p>
            <a:r>
              <a:rPr lang="en-US" dirty="0" err="1"/>
              <a:t>Vige</a:t>
            </a:r>
            <a:r>
              <a:rPr lang="en-US" dirty="0"/>
              <a:t> </a:t>
            </a:r>
            <a:r>
              <a:rPr lang="en-US" u="sng" dirty="0" err="1"/>
              <a:t>l'obbligo</a:t>
            </a:r>
            <a:r>
              <a:rPr lang="en-US" u="sng" dirty="0"/>
              <a:t> </a:t>
            </a:r>
            <a:r>
              <a:rPr lang="en-US" u="sng" dirty="0" err="1"/>
              <a:t>dell'osservanza</a:t>
            </a:r>
            <a:r>
              <a:rPr lang="en-US" u="sng" dirty="0"/>
              <a:t> </a:t>
            </a:r>
            <a:r>
              <a:rPr lang="en-US" u="sng" dirty="0" err="1"/>
              <a:t>dei</a:t>
            </a:r>
            <a:r>
              <a:rPr lang="en-US" u="sng" dirty="0"/>
              <a:t> </a:t>
            </a:r>
            <a:r>
              <a:rPr lang="en-US" u="sng" dirty="0" err="1"/>
              <a:t>precetti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mitzwoth</a:t>
            </a:r>
            <a:r>
              <a:rPr lang="en-US" i="1" dirty="0"/>
              <a:t>) </a:t>
            </a:r>
            <a:r>
              <a:rPr lang="en-US" dirty="0" err="1"/>
              <a:t>contenuti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Torà</a:t>
            </a:r>
            <a:r>
              <a:rPr lang="en-US" dirty="0"/>
              <a:t>. Il </a:t>
            </a:r>
            <a:r>
              <a:rPr lang="en-US" dirty="0" err="1"/>
              <a:t>ragazzo</a:t>
            </a:r>
            <a:r>
              <a:rPr lang="en-US" dirty="0"/>
              <a:t> con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cerimonia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assume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solennità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famiglie</a:t>
            </a:r>
            <a:r>
              <a:rPr lang="en-US" dirty="0"/>
              <a:t>, </a:t>
            </a:r>
            <a:r>
              <a:rPr lang="en-US" u="sng" dirty="0" err="1"/>
              <a:t>viene</a:t>
            </a:r>
            <a:r>
              <a:rPr lang="en-US" u="sng" dirty="0"/>
              <a:t> </a:t>
            </a:r>
            <a:r>
              <a:rPr lang="en-US" u="sng" dirty="0" err="1"/>
              <a:t>chiamato</a:t>
            </a:r>
            <a:r>
              <a:rPr lang="en-US" u="sng" dirty="0"/>
              <a:t> a </a:t>
            </a:r>
            <a:r>
              <a:rPr lang="en-US" u="sng" dirty="0" err="1"/>
              <a:t>leggere</a:t>
            </a:r>
            <a:r>
              <a:rPr lang="en-US" u="sng" dirty="0"/>
              <a:t> la </a:t>
            </a:r>
            <a:r>
              <a:rPr lang="en-US" u="sng" dirty="0" err="1"/>
              <a:t>Torà</a:t>
            </a:r>
            <a:r>
              <a:rPr lang="en-US" dirty="0"/>
              <a:t>, </a:t>
            </a:r>
            <a:r>
              <a:rPr lang="en-US" dirty="0" err="1"/>
              <a:t>entrando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questo</a:t>
            </a:r>
            <a:r>
              <a:rPr lang="en-US" dirty="0"/>
              <a:t> </a:t>
            </a:r>
            <a:r>
              <a:rPr lang="en-US" dirty="0" err="1"/>
              <a:t>momento</a:t>
            </a:r>
            <a:r>
              <a:rPr lang="en-US" dirty="0"/>
              <a:t> a far parte del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minian</a:t>
            </a:r>
            <a:r>
              <a:rPr lang="en-US" i="1" dirty="0"/>
              <a:t>)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esprime</a:t>
            </a:r>
            <a:r>
              <a:rPr lang="en-US" dirty="0"/>
              <a:t> la </a:t>
            </a:r>
            <a:r>
              <a:rPr lang="en-US" dirty="0" err="1"/>
              <a:t>collettività</a:t>
            </a:r>
            <a:r>
              <a:rPr lang="en-US" dirty="0"/>
              <a:t> </a:t>
            </a:r>
            <a:r>
              <a:rPr lang="en-US" dirty="0" err="1"/>
              <a:t>adulta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responsabile</a:t>
            </a:r>
            <a:r>
              <a:rPr lang="en-US" dirty="0"/>
              <a:t> del </a:t>
            </a:r>
            <a:r>
              <a:rPr lang="en-US" dirty="0" err="1"/>
              <a:t>popolo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. </a:t>
            </a:r>
            <a:r>
              <a:rPr lang="en-US" dirty="0" err="1"/>
              <a:t>Diviene</a:t>
            </a:r>
            <a:r>
              <a:rPr lang="en-US" dirty="0"/>
              <a:t> </a:t>
            </a:r>
            <a:r>
              <a:rPr lang="en-US" dirty="0" err="1"/>
              <a:t>cosi</a:t>
            </a:r>
            <a:r>
              <a:rPr lang="en-US" dirty="0"/>
              <a:t> </a:t>
            </a:r>
            <a:r>
              <a:rPr lang="en-US" i="1" dirty="0" err="1"/>
              <a:t>figlio</a:t>
            </a:r>
            <a:r>
              <a:rPr lang="en-US" i="1" dirty="0"/>
              <a:t> del </a:t>
            </a:r>
            <a:r>
              <a:rPr lang="en-US" i="1" dirty="0" err="1"/>
              <a:t>precetto</a:t>
            </a:r>
            <a:r>
              <a:rPr lang="en-US" i="1" dirty="0"/>
              <a:t> </a:t>
            </a:r>
            <a:r>
              <a:rPr lang="en-US" dirty="0"/>
              <a:t>(in </a:t>
            </a:r>
            <a:r>
              <a:rPr lang="en-US" dirty="0" err="1"/>
              <a:t>ebraico</a:t>
            </a:r>
            <a:r>
              <a:rPr lang="en-US" dirty="0"/>
              <a:t>: </a:t>
            </a:r>
            <a:r>
              <a:rPr lang="en-US" i="1" dirty="0"/>
              <a:t>Bar </a:t>
            </a:r>
            <a:r>
              <a:rPr lang="en-US" i="1" dirty="0" err="1"/>
              <a:t>mitzwà</a:t>
            </a:r>
            <a:r>
              <a:rPr lang="en-US" i="1" dirty="0"/>
              <a:t>).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MATRIMONIO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Il </a:t>
            </a:r>
            <a:r>
              <a:rPr lang="en-US" u="sng" dirty="0" err="1"/>
              <a:t>celibato</a:t>
            </a:r>
            <a:r>
              <a:rPr lang="en-US" dirty="0"/>
              <a:t>, se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determinato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serie</a:t>
            </a:r>
            <a:r>
              <a:rPr lang="en-US" dirty="0"/>
              <a:t> </a:t>
            </a:r>
            <a:r>
              <a:rPr lang="en-US" dirty="0" err="1"/>
              <a:t>motivazioni</a:t>
            </a:r>
            <a:r>
              <a:rPr lang="en-US" dirty="0"/>
              <a:t>,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riguardato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come </a:t>
            </a:r>
            <a:r>
              <a:rPr lang="en-US" dirty="0" err="1"/>
              <a:t>colpa</a:t>
            </a:r>
            <a:r>
              <a:rPr lang="en-US" dirty="0"/>
              <a:t>. </a:t>
            </a:r>
            <a:r>
              <a:rPr lang="en-US" dirty="0" err="1"/>
              <a:t>L'obbligo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procreazione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base </a:t>
            </a:r>
            <a:r>
              <a:rPr lang="en-US" dirty="0" err="1"/>
              <a:t>dell'unione</a:t>
            </a:r>
            <a:r>
              <a:rPr lang="en-US" dirty="0"/>
              <a:t> </a:t>
            </a:r>
            <a:r>
              <a:rPr lang="en-US" dirty="0" err="1"/>
              <a:t>matrimoniale</a:t>
            </a:r>
            <a:r>
              <a:rPr lang="en-US" dirty="0"/>
              <a:t>. </a:t>
            </a:r>
            <a:r>
              <a:rPr lang="en-US" dirty="0" err="1"/>
              <a:t>L'età</a:t>
            </a:r>
            <a:r>
              <a:rPr lang="en-US" dirty="0"/>
              <a:t> per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matrimonio</a:t>
            </a:r>
            <a:r>
              <a:rPr lang="en-US" dirty="0"/>
              <a:t> non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definita</a:t>
            </a:r>
            <a:r>
              <a:rPr lang="en-US" dirty="0"/>
              <a:t>, ma </a:t>
            </a:r>
            <a:r>
              <a:rPr lang="en-US" dirty="0" err="1"/>
              <a:t>rapportata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possibilità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sostenere</a:t>
            </a:r>
            <a:r>
              <a:rPr lang="en-US" dirty="0"/>
              <a:t> la </a:t>
            </a:r>
            <a:r>
              <a:rPr lang="en-US" dirty="0" err="1"/>
              <a:t>futura</a:t>
            </a:r>
            <a:r>
              <a:rPr lang="en-US" dirty="0"/>
              <a:t> </a:t>
            </a:r>
            <a:r>
              <a:rPr lang="en-US" dirty="0" err="1"/>
              <a:t>famiglia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u="sng" dirty="0" err="1"/>
              <a:t>matrimonio</a:t>
            </a:r>
            <a:r>
              <a:rPr lang="en-US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regola</a:t>
            </a:r>
            <a:r>
              <a:rPr lang="en-US" dirty="0"/>
              <a:t> </a:t>
            </a:r>
            <a:r>
              <a:rPr lang="en-US" dirty="0" err="1"/>
              <a:t>celebrato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sinagoghe</a:t>
            </a:r>
            <a:r>
              <a:rPr lang="en-US" dirty="0"/>
              <a:t>,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presenza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rabbini</a:t>
            </a:r>
            <a:r>
              <a:rPr lang="en-US" dirty="0"/>
              <a:t>, in forma </a:t>
            </a:r>
            <a:r>
              <a:rPr lang="en-US" dirty="0" err="1"/>
              <a:t>solenne</a:t>
            </a:r>
            <a:r>
              <a:rPr lang="en-US" dirty="0"/>
              <a:t> con </a:t>
            </a:r>
            <a:r>
              <a:rPr lang="en-US" dirty="0" err="1"/>
              <a:t>cori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musiche</a:t>
            </a:r>
            <a:r>
              <a:rPr lang="en-US" dirty="0"/>
              <a:t>, </a:t>
            </a:r>
            <a:r>
              <a:rPr lang="en-US" dirty="0" err="1"/>
              <a:t>purché</a:t>
            </a:r>
            <a:r>
              <a:rPr lang="en-US" dirty="0"/>
              <a:t> </a:t>
            </a:r>
            <a:r>
              <a:rPr lang="en-US" u="sng" dirty="0"/>
              <a:t>non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sabato</a:t>
            </a:r>
            <a:r>
              <a:rPr lang="en-US" dirty="0"/>
              <a:t>, </a:t>
            </a:r>
            <a:r>
              <a:rPr lang="en-US" dirty="0" err="1"/>
              <a:t>né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solenne</a:t>
            </a:r>
            <a:r>
              <a:rPr lang="en-US" dirty="0"/>
              <a:t>. </a:t>
            </a:r>
            <a:r>
              <a:rPr lang="en-US" dirty="0" err="1"/>
              <a:t>Secondo</a:t>
            </a:r>
            <a:r>
              <a:rPr lang="en-US" dirty="0"/>
              <a:t> la </a:t>
            </a:r>
            <a:r>
              <a:rPr lang="en-US" dirty="0" err="1"/>
              <a:t>tradizione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matrimonio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avvenire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ebrei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non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stretti</a:t>
            </a:r>
            <a:r>
              <a:rPr lang="en-US" dirty="0"/>
              <a:t> </a:t>
            </a:r>
            <a:r>
              <a:rPr lang="en-US" dirty="0" err="1"/>
              <a:t>congiunti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La </a:t>
            </a:r>
            <a:r>
              <a:rPr lang="en-US" dirty="0" err="1"/>
              <a:t>celebrazione</a:t>
            </a:r>
            <a:r>
              <a:rPr lang="en-US" dirty="0"/>
              <a:t> </a:t>
            </a:r>
            <a:r>
              <a:rPr lang="en-US" dirty="0" err="1"/>
              <a:t>avviene</a:t>
            </a:r>
            <a:r>
              <a:rPr lang="en-US" dirty="0"/>
              <a:t> in due tempi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susseguono</a:t>
            </a:r>
            <a:r>
              <a:rPr lang="en-US" dirty="0"/>
              <a:t> </a:t>
            </a:r>
            <a:r>
              <a:rPr lang="en-US" dirty="0" err="1"/>
              <a:t>immediatamente</a:t>
            </a:r>
            <a:r>
              <a:rPr lang="en-US" dirty="0"/>
              <a:t>: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Kiddushìn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Nissuin</a:t>
            </a:r>
            <a:r>
              <a:rPr lang="en-US" i="1" dirty="0"/>
              <a:t>.</a:t>
            </a:r>
            <a:endParaRPr lang="en-US" dirty="0"/>
          </a:p>
          <a:p>
            <a:r>
              <a:rPr lang="en-US" dirty="0"/>
              <a:t>I </a:t>
            </a:r>
            <a:r>
              <a:rPr lang="en-US" i="1" dirty="0" err="1"/>
              <a:t>Kiddushìn</a:t>
            </a:r>
            <a:r>
              <a:rPr lang="en-US" i="1" dirty="0"/>
              <a:t> </a:t>
            </a:r>
            <a:r>
              <a:rPr lang="en-US" dirty="0" err="1"/>
              <a:t>comprendono</a:t>
            </a:r>
            <a:r>
              <a:rPr lang="en-US" dirty="0"/>
              <a:t>: la </a:t>
            </a:r>
            <a:r>
              <a:rPr lang="en-US" dirty="0" err="1"/>
              <a:t>donazione</a:t>
            </a:r>
            <a:r>
              <a:rPr lang="en-US" dirty="0"/>
              <a:t> </a:t>
            </a:r>
            <a:r>
              <a:rPr lang="en-US" dirty="0" err="1"/>
              <a:t>dell'</a:t>
            </a:r>
            <a:r>
              <a:rPr lang="en-US" u="sng" dirty="0" err="1"/>
              <a:t>anello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oggetto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sposa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parte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sposo</a:t>
            </a:r>
            <a:r>
              <a:rPr lang="en-US" dirty="0"/>
              <a:t>; la </a:t>
            </a:r>
            <a:r>
              <a:rPr lang="en-US" u="sng" dirty="0"/>
              <a:t>firma </a:t>
            </a:r>
            <a:r>
              <a:rPr lang="en-US" u="sng" dirty="0" err="1"/>
              <a:t>della</a:t>
            </a:r>
            <a:r>
              <a:rPr lang="en-US" u="sng" dirty="0"/>
              <a:t> </a:t>
            </a:r>
            <a:r>
              <a:rPr lang="en-US" i="1" u="sng" dirty="0" err="1"/>
              <a:t>Ketubbà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contratto</a:t>
            </a:r>
            <a:r>
              <a:rPr lang="en-US" dirty="0"/>
              <a:t> </a:t>
            </a:r>
            <a:r>
              <a:rPr lang="en-US" dirty="0" err="1"/>
              <a:t>nuziale</a:t>
            </a:r>
            <a:r>
              <a:rPr lang="en-US" dirty="0"/>
              <a:t>) </a:t>
            </a:r>
            <a:r>
              <a:rPr lang="en-US" dirty="0" err="1"/>
              <a:t>da</a:t>
            </a:r>
            <a:r>
              <a:rPr lang="en-US" dirty="0"/>
              <a:t> parte </a:t>
            </a:r>
            <a:r>
              <a:rPr lang="en-US" dirty="0" err="1"/>
              <a:t>di</a:t>
            </a:r>
            <a:r>
              <a:rPr lang="en-US" dirty="0"/>
              <a:t> due </a:t>
            </a:r>
            <a:r>
              <a:rPr lang="en-US" dirty="0" err="1"/>
              <a:t>testimoni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</a:t>
            </a:r>
            <a:r>
              <a:rPr lang="en-US" dirty="0" err="1"/>
              <a:t>sposo</a:t>
            </a:r>
            <a:r>
              <a:rPr lang="en-US" dirty="0"/>
              <a:t>; </a:t>
            </a:r>
            <a:r>
              <a:rPr lang="en-US" dirty="0" err="1"/>
              <a:t>consegna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stessa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parte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quest'ultimo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sposa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u="sng" dirty="0"/>
              <a:t>due </a:t>
            </a:r>
            <a:r>
              <a:rPr lang="en-US" u="sng" dirty="0" err="1"/>
              <a:t>benedizioni</a:t>
            </a:r>
            <a:r>
              <a:rPr lang="en-US" dirty="0"/>
              <a:t>.</a:t>
            </a:r>
          </a:p>
          <a:p>
            <a:r>
              <a:rPr lang="en-US" dirty="0"/>
              <a:t>I </a:t>
            </a:r>
            <a:r>
              <a:rPr lang="en-US" i="1" dirty="0" err="1"/>
              <a:t>Nissuin</a:t>
            </a:r>
            <a:r>
              <a:rPr lang="en-US" i="1" dirty="0"/>
              <a:t>, </a:t>
            </a:r>
            <a:r>
              <a:rPr lang="en-US" dirty="0"/>
              <a:t>a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volta</a:t>
            </a:r>
            <a:r>
              <a:rPr lang="en-US" dirty="0"/>
              <a:t>, </a:t>
            </a:r>
            <a:r>
              <a:rPr lang="en-US" dirty="0" err="1"/>
              <a:t>comprendono</a:t>
            </a:r>
            <a:r>
              <a:rPr lang="en-US" dirty="0"/>
              <a:t>: </a:t>
            </a:r>
            <a:r>
              <a:rPr lang="en-US" u="sng" dirty="0" err="1"/>
              <a:t>Huppà</a:t>
            </a:r>
            <a:r>
              <a:rPr lang="en-US" dirty="0"/>
              <a:t> (</a:t>
            </a:r>
            <a:r>
              <a:rPr lang="en-US" dirty="0" err="1"/>
              <a:t>baldacchino</a:t>
            </a:r>
            <a:r>
              <a:rPr lang="en-US" dirty="0"/>
              <a:t> </a:t>
            </a:r>
            <a:r>
              <a:rPr lang="en-US" dirty="0" err="1"/>
              <a:t>nuziale</a:t>
            </a:r>
            <a:r>
              <a:rPr lang="en-US" dirty="0"/>
              <a:t>)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u="sng" dirty="0" err="1"/>
              <a:t>sette</a:t>
            </a:r>
            <a:r>
              <a:rPr lang="en-US" u="sng" dirty="0"/>
              <a:t> </a:t>
            </a:r>
            <a:r>
              <a:rPr lang="en-US" u="sng" dirty="0" err="1"/>
              <a:t>benedizioni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volta</a:t>
            </a:r>
            <a:r>
              <a:rPr lang="en-US" dirty="0"/>
              <a:t> </a:t>
            </a:r>
            <a:r>
              <a:rPr lang="en-US" dirty="0" err="1"/>
              <a:t>celebrati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Kiddushìn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i="1" dirty="0"/>
              <a:t> </a:t>
            </a:r>
            <a:r>
              <a:rPr lang="en-US" dirty="0" err="1"/>
              <a:t>legame</a:t>
            </a:r>
            <a:r>
              <a:rPr lang="en-US" dirty="0"/>
              <a:t> </a:t>
            </a:r>
            <a:r>
              <a:rPr lang="en-US" dirty="0" err="1"/>
              <a:t>matrimoniale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costituito</a:t>
            </a:r>
            <a:r>
              <a:rPr lang="en-US" dirty="0"/>
              <a:t>.</a:t>
            </a:r>
          </a:p>
          <a:p>
            <a:r>
              <a:rPr lang="en-US" dirty="0"/>
              <a:t>Il </a:t>
            </a:r>
            <a:r>
              <a:rPr lang="en-US" dirty="0" err="1"/>
              <a:t>matrimonio</a:t>
            </a:r>
            <a:r>
              <a:rPr lang="en-US" dirty="0"/>
              <a:t>,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sussistono</a:t>
            </a:r>
            <a:r>
              <a:rPr lang="en-US" dirty="0"/>
              <a:t> </a:t>
            </a:r>
            <a:r>
              <a:rPr lang="en-US" dirty="0" err="1"/>
              <a:t>gravi</a:t>
            </a:r>
            <a:r>
              <a:rPr lang="en-US" dirty="0"/>
              <a:t> </a:t>
            </a:r>
            <a:r>
              <a:rPr lang="en-US" dirty="0" err="1"/>
              <a:t>colpe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infermità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coniugi</a:t>
            </a:r>
            <a:r>
              <a:rPr lang="en-US" dirty="0"/>
              <a:t>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sciolto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MALATTIA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La </a:t>
            </a:r>
            <a:r>
              <a:rPr lang="en-US" i="1" dirty="0" err="1"/>
              <a:t>Torà</a:t>
            </a:r>
            <a:r>
              <a:rPr lang="en-US" i="1" dirty="0"/>
              <a:t> </a:t>
            </a:r>
            <a:r>
              <a:rPr lang="en-US" dirty="0" err="1"/>
              <a:t>prescrive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dovere</a:t>
            </a:r>
            <a:r>
              <a:rPr lang="en-US" dirty="0"/>
              <a:t> </a:t>
            </a:r>
            <a:r>
              <a:rPr lang="en-US" dirty="0" err="1"/>
              <a:t>religioso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u="sng" dirty="0" err="1"/>
              <a:t>visitare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</a:t>
            </a:r>
            <a:r>
              <a:rPr lang="en-US" u="sng" dirty="0" err="1"/>
              <a:t>assistere</a:t>
            </a:r>
            <a:r>
              <a:rPr lang="en-US" u="sng" dirty="0"/>
              <a:t> </a:t>
            </a:r>
            <a:r>
              <a:rPr lang="en-US" u="sng" dirty="0" err="1"/>
              <a:t>i</a:t>
            </a:r>
            <a:r>
              <a:rPr lang="en-US" u="sng" dirty="0"/>
              <a:t> </a:t>
            </a:r>
            <a:r>
              <a:rPr lang="en-US" u="sng" dirty="0" err="1"/>
              <a:t>malati</a:t>
            </a:r>
            <a:r>
              <a:rPr lang="en-US" u="sng" dirty="0"/>
              <a:t>, </a:t>
            </a:r>
            <a:r>
              <a:rPr lang="en-US" u="sng" dirty="0" err="1"/>
              <a:t>ebrei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non </a:t>
            </a:r>
            <a:r>
              <a:rPr lang="en-US" u="sng" dirty="0" err="1"/>
              <a:t>ebrei</a:t>
            </a:r>
            <a:r>
              <a:rPr lang="en-US" dirty="0"/>
              <a:t>. La </a:t>
            </a:r>
            <a:r>
              <a:rPr lang="en-US" dirty="0" err="1"/>
              <a:t>visita</a:t>
            </a:r>
            <a:r>
              <a:rPr lang="en-US" dirty="0"/>
              <a:t>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avvenire</a:t>
            </a:r>
            <a:r>
              <a:rPr lang="en-US" dirty="0"/>
              <a:t> in </a:t>
            </a:r>
            <a:r>
              <a:rPr lang="en-US" dirty="0" err="1"/>
              <a:t>modo</a:t>
            </a:r>
            <a:r>
              <a:rPr lang="en-US" dirty="0"/>
              <a:t> </a:t>
            </a:r>
            <a:r>
              <a:rPr lang="en-US" dirty="0" err="1"/>
              <a:t>immediato</a:t>
            </a:r>
            <a:r>
              <a:rPr lang="en-US" dirty="0"/>
              <a:t>, </a:t>
            </a:r>
            <a:r>
              <a:rPr lang="en-US" u="sng" dirty="0" err="1"/>
              <a:t>portando</a:t>
            </a:r>
            <a:r>
              <a:rPr lang="en-US" u="sng" dirty="0"/>
              <a:t> </a:t>
            </a:r>
            <a:r>
              <a:rPr lang="en-US" u="sng" dirty="0" err="1"/>
              <a:t>aiuti</a:t>
            </a:r>
            <a:r>
              <a:rPr lang="en-US" u="sng" dirty="0"/>
              <a:t> </a:t>
            </a:r>
            <a:r>
              <a:rPr lang="en-US" u="sng" dirty="0" err="1"/>
              <a:t>materiali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</a:t>
            </a:r>
            <a:r>
              <a:rPr lang="en-US" u="sng" dirty="0" err="1"/>
              <a:t>sollevando</a:t>
            </a:r>
            <a:r>
              <a:rPr lang="en-US" u="sng" dirty="0"/>
              <a:t> </a:t>
            </a:r>
            <a:r>
              <a:rPr lang="en-US" u="sng" dirty="0" err="1"/>
              <a:t>il</a:t>
            </a:r>
            <a:r>
              <a:rPr lang="en-US" u="sng" dirty="0"/>
              <a:t> </a:t>
            </a:r>
            <a:r>
              <a:rPr lang="en-US" u="sng" dirty="0" err="1"/>
              <a:t>malato</a:t>
            </a:r>
            <a:r>
              <a:rPr lang="en-US" u="sng" dirty="0"/>
              <a:t> </a:t>
            </a:r>
            <a:r>
              <a:rPr lang="en-US" u="sng" dirty="0" err="1"/>
              <a:t>dalle</a:t>
            </a:r>
            <a:r>
              <a:rPr lang="en-US" u="sng" dirty="0"/>
              <a:t> sue </a:t>
            </a:r>
            <a:r>
              <a:rPr lang="en-US" u="sng" dirty="0" err="1"/>
              <a:t>preoccupazioni</a:t>
            </a:r>
            <a:r>
              <a:rPr lang="en-US" dirty="0"/>
              <a:t>, con </a:t>
            </a:r>
            <a:r>
              <a:rPr lang="en-US" dirty="0" err="1"/>
              <a:t>servizi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solo non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compiere</a:t>
            </a:r>
            <a:r>
              <a:rPr lang="en-US" dirty="0"/>
              <a:t>. </a:t>
            </a:r>
          </a:p>
          <a:p>
            <a:r>
              <a:rPr lang="en-US" dirty="0"/>
              <a:t>I </a:t>
            </a:r>
            <a:r>
              <a:rPr lang="en-US" dirty="0" err="1"/>
              <a:t>parenti</a:t>
            </a:r>
            <a:r>
              <a:rPr lang="en-US" dirty="0"/>
              <a:t>, a volte, </a:t>
            </a:r>
            <a:r>
              <a:rPr lang="en-US" u="sng" dirty="0" err="1"/>
              <a:t>fanno</a:t>
            </a:r>
            <a:r>
              <a:rPr lang="en-US" u="sng" dirty="0"/>
              <a:t> dire </a:t>
            </a:r>
            <a:r>
              <a:rPr lang="en-US" u="sng" dirty="0" err="1"/>
              <a:t>preghiere</a:t>
            </a:r>
            <a:r>
              <a:rPr lang="en-US" u="sng" dirty="0"/>
              <a:t> </a:t>
            </a:r>
            <a:r>
              <a:rPr lang="en-US" u="sng" dirty="0" err="1"/>
              <a:t>nelle</a:t>
            </a:r>
            <a:r>
              <a:rPr lang="en-US" u="sng" dirty="0"/>
              <a:t> </a:t>
            </a:r>
            <a:r>
              <a:rPr lang="en-US" u="sng" dirty="0" err="1"/>
              <a:t>sinagoghe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</a:t>
            </a:r>
            <a:r>
              <a:rPr lang="en-US" u="sng" dirty="0" err="1"/>
              <a:t>inviano</a:t>
            </a:r>
            <a:r>
              <a:rPr lang="en-US" u="sng" dirty="0"/>
              <a:t> </a:t>
            </a:r>
            <a:r>
              <a:rPr lang="en-US" u="sng" dirty="0" err="1"/>
              <a:t>offerte</a:t>
            </a:r>
            <a:r>
              <a:rPr lang="en-US" dirty="0"/>
              <a:t>. È </a:t>
            </a:r>
            <a:r>
              <a:rPr lang="en-US" dirty="0" err="1"/>
              <a:t>vietato</a:t>
            </a:r>
            <a:r>
              <a:rPr lang="en-US" dirty="0"/>
              <a:t> </a:t>
            </a:r>
            <a:r>
              <a:rPr lang="en-US" dirty="0" err="1"/>
              <a:t>allontanarsi</a:t>
            </a:r>
            <a:r>
              <a:rPr lang="en-US" dirty="0"/>
              <a:t> </a:t>
            </a:r>
            <a:r>
              <a:rPr lang="en-US" dirty="0" err="1"/>
              <a:t>dal</a:t>
            </a:r>
            <a:r>
              <a:rPr lang="en-US" dirty="0"/>
              <a:t> </a:t>
            </a:r>
            <a:r>
              <a:rPr lang="en-US" dirty="0" err="1"/>
              <a:t>malato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in </a:t>
            </a:r>
            <a:r>
              <a:rPr lang="en-US" dirty="0" err="1"/>
              <a:t>agonia</a:t>
            </a:r>
            <a:r>
              <a:rPr lang="en-US" dirty="0"/>
              <a:t>. I </a:t>
            </a:r>
            <a:r>
              <a:rPr lang="en-US" dirty="0" err="1"/>
              <a:t>presenti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familiari</a:t>
            </a:r>
            <a:r>
              <a:rPr lang="en-US" dirty="0"/>
              <a:t> lo </a:t>
            </a:r>
            <a:r>
              <a:rPr lang="en-US" dirty="0" err="1"/>
              <a:t>aiutano</a:t>
            </a:r>
            <a:r>
              <a:rPr lang="en-US" dirty="0"/>
              <a:t> a dire lo </a:t>
            </a:r>
            <a:r>
              <a:rPr lang="en-US" i="1" dirty="0" err="1"/>
              <a:t>Shemà</a:t>
            </a:r>
            <a:r>
              <a:rPr lang="en-US" i="1" dirty="0"/>
              <a:t>, </a:t>
            </a:r>
            <a:r>
              <a:rPr lang="en-US" dirty="0" err="1"/>
              <a:t>leggendo</a:t>
            </a:r>
            <a:r>
              <a:rPr lang="en-US" dirty="0"/>
              <a:t> </a:t>
            </a:r>
            <a:r>
              <a:rPr lang="en-US" dirty="0" err="1"/>
              <a:t>salmi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implorando</a:t>
            </a:r>
            <a:r>
              <a:rPr lang="en-US" dirty="0"/>
              <a:t> per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perdono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Riti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È </a:t>
            </a:r>
            <a:r>
              <a:rPr lang="en-US" dirty="0" err="1"/>
              <a:t>consuetudine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, a </a:t>
            </a:r>
            <a:r>
              <a:rPr lang="en-US" dirty="0" err="1"/>
              <a:t>decesso</a:t>
            </a:r>
            <a:r>
              <a:rPr lang="en-US" dirty="0"/>
              <a:t> </a:t>
            </a:r>
            <a:r>
              <a:rPr lang="en-US" dirty="0" err="1"/>
              <a:t>avvenuto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defunto</a:t>
            </a:r>
            <a:r>
              <a:rPr lang="en-US" dirty="0"/>
              <a:t> </a:t>
            </a:r>
            <a:r>
              <a:rPr lang="en-US" dirty="0" err="1"/>
              <a:t>venga</a:t>
            </a:r>
            <a:r>
              <a:rPr lang="en-US" dirty="0"/>
              <a:t> </a:t>
            </a:r>
            <a:r>
              <a:rPr lang="en-US" dirty="0" err="1"/>
              <a:t>avvolto</a:t>
            </a:r>
            <a:r>
              <a:rPr lang="en-US" dirty="0"/>
              <a:t> in un </a:t>
            </a:r>
            <a:r>
              <a:rPr lang="en-US" dirty="0" err="1"/>
              <a:t>bianco</a:t>
            </a:r>
            <a:r>
              <a:rPr lang="en-US" dirty="0"/>
              <a:t> </a:t>
            </a:r>
            <a:r>
              <a:rPr lang="en-US" dirty="0" err="1"/>
              <a:t>lenzuolo</a:t>
            </a:r>
            <a:r>
              <a:rPr lang="en-US" dirty="0"/>
              <a:t>, </a:t>
            </a:r>
            <a:r>
              <a:rPr lang="en-US" u="sng" dirty="0" err="1"/>
              <a:t>posto</a:t>
            </a:r>
            <a:r>
              <a:rPr lang="en-US" u="sng" dirty="0"/>
              <a:t> </a:t>
            </a:r>
            <a:r>
              <a:rPr lang="en-US" u="sng" dirty="0" err="1"/>
              <a:t>sul</a:t>
            </a:r>
            <a:r>
              <a:rPr lang="en-US" u="sng" dirty="0"/>
              <a:t> </a:t>
            </a:r>
            <a:r>
              <a:rPr lang="en-US" u="sng" dirty="0" err="1"/>
              <a:t>pavimento</a:t>
            </a:r>
            <a:r>
              <a:rPr lang="en-US" u="sng" dirty="0"/>
              <a:t>, con </a:t>
            </a:r>
            <a:r>
              <a:rPr lang="en-US" u="sng" dirty="0" err="1"/>
              <a:t>il</a:t>
            </a:r>
            <a:r>
              <a:rPr lang="en-US" u="sng" dirty="0"/>
              <a:t> </a:t>
            </a:r>
            <a:r>
              <a:rPr lang="en-US" u="sng" dirty="0" err="1"/>
              <a:t>volto</a:t>
            </a:r>
            <a:r>
              <a:rPr lang="en-US" u="sng" dirty="0"/>
              <a:t> </a:t>
            </a:r>
            <a:r>
              <a:rPr lang="en-US" u="sng" dirty="0" err="1"/>
              <a:t>coperto</a:t>
            </a:r>
            <a:r>
              <a:rPr lang="en-US" dirty="0"/>
              <a:t>.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restare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ricordo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chi </a:t>
            </a:r>
            <a:r>
              <a:rPr lang="en-US" dirty="0" err="1"/>
              <a:t>l'ha</a:t>
            </a:r>
            <a:r>
              <a:rPr lang="en-US" dirty="0"/>
              <a:t> </a:t>
            </a:r>
            <a:r>
              <a:rPr lang="en-US" dirty="0" err="1"/>
              <a:t>conosciuto</a:t>
            </a:r>
            <a:r>
              <a:rPr lang="en-US" dirty="0"/>
              <a:t> </a:t>
            </a:r>
            <a:r>
              <a:rPr lang="en-US" dirty="0" err="1"/>
              <a:t>com'era</a:t>
            </a:r>
            <a:r>
              <a:rPr lang="en-US" dirty="0"/>
              <a:t> in vita. </a:t>
            </a:r>
            <a:r>
              <a:rPr lang="en-US" u="sng" dirty="0" err="1"/>
              <a:t>Gli</a:t>
            </a:r>
            <a:r>
              <a:rPr lang="en-US" u="sng" dirty="0"/>
              <a:t> </a:t>
            </a:r>
            <a:r>
              <a:rPr lang="en-US" u="sng" dirty="0" err="1"/>
              <a:t>specchi</a:t>
            </a:r>
            <a:r>
              <a:rPr lang="en-US" u="sng" dirty="0"/>
              <a:t> </a:t>
            </a:r>
            <a:r>
              <a:rPr lang="en-US" dirty="0" err="1"/>
              <a:t>dell'abitazione</a:t>
            </a:r>
            <a:r>
              <a:rPr lang="en-US" dirty="0"/>
              <a:t> </a:t>
            </a:r>
            <a:r>
              <a:rPr lang="en-US" u="sng" dirty="0" err="1"/>
              <a:t>vengono</a:t>
            </a:r>
            <a:r>
              <a:rPr lang="en-US" u="sng" dirty="0"/>
              <a:t> </a:t>
            </a:r>
            <a:r>
              <a:rPr lang="en-US" u="sng" dirty="0" err="1"/>
              <a:t>coperti</a:t>
            </a:r>
            <a:r>
              <a:rPr lang="en-US" dirty="0"/>
              <a:t> in </a:t>
            </a:r>
            <a:r>
              <a:rPr lang="en-US" dirty="0" err="1"/>
              <a:t>segno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lutto</a:t>
            </a:r>
            <a:r>
              <a:rPr lang="en-US" dirty="0"/>
              <a:t>. </a:t>
            </a:r>
            <a:r>
              <a:rPr lang="en-US" dirty="0" err="1"/>
              <a:t>Secondo</a:t>
            </a:r>
            <a:r>
              <a:rPr lang="en-US" dirty="0"/>
              <a:t> </a:t>
            </a:r>
            <a:r>
              <a:rPr lang="en-US" dirty="0" err="1"/>
              <a:t>un'antica</a:t>
            </a:r>
            <a:r>
              <a:rPr lang="en-US" dirty="0"/>
              <a:t> </a:t>
            </a:r>
            <a:r>
              <a:rPr lang="en-US" dirty="0" err="1"/>
              <a:t>tradizione</a:t>
            </a:r>
            <a:r>
              <a:rPr lang="en-US" dirty="0"/>
              <a:t> </a:t>
            </a:r>
            <a:r>
              <a:rPr lang="en-US" dirty="0" err="1"/>
              <a:t>biblica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parenti</a:t>
            </a:r>
            <a:r>
              <a:rPr lang="en-US" dirty="0"/>
              <a:t> del </a:t>
            </a:r>
            <a:r>
              <a:rPr lang="en-US" dirty="0" err="1"/>
              <a:t>morto</a:t>
            </a:r>
            <a:r>
              <a:rPr lang="en-US" dirty="0"/>
              <a:t> </a:t>
            </a:r>
            <a:r>
              <a:rPr lang="en-US" u="sng" dirty="0" err="1"/>
              <a:t>si</a:t>
            </a:r>
            <a:r>
              <a:rPr lang="en-US" u="sng" dirty="0"/>
              <a:t> </a:t>
            </a:r>
            <a:r>
              <a:rPr lang="en-US" u="sng" dirty="0" err="1"/>
              <a:t>lacerano</a:t>
            </a:r>
            <a:r>
              <a:rPr lang="en-US" u="sng" dirty="0"/>
              <a:t> le </a:t>
            </a:r>
            <a:r>
              <a:rPr lang="en-US" u="sng" dirty="0" err="1"/>
              <a:t>vesti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recitano</a:t>
            </a:r>
            <a:r>
              <a:rPr lang="en-US" dirty="0"/>
              <a:t> </a:t>
            </a:r>
            <a:r>
              <a:rPr lang="en-US" dirty="0" err="1"/>
              <a:t>preghiere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benedicono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Signore per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azione</a:t>
            </a:r>
            <a:r>
              <a:rPr lang="en-US" dirty="0"/>
              <a:t>. La </a:t>
            </a:r>
            <a:r>
              <a:rPr lang="en-US" dirty="0" err="1"/>
              <a:t>veglia</a:t>
            </a:r>
            <a:r>
              <a:rPr lang="en-US" dirty="0"/>
              <a:t> </a:t>
            </a:r>
            <a:r>
              <a:rPr lang="en-US" dirty="0" err="1"/>
              <a:t>funebre</a:t>
            </a:r>
            <a:r>
              <a:rPr lang="en-US" dirty="0"/>
              <a:t> </a:t>
            </a:r>
            <a:r>
              <a:rPr lang="en-US" dirty="0" err="1"/>
              <a:t>dura</a:t>
            </a:r>
            <a:r>
              <a:rPr lang="en-US" dirty="0"/>
              <a:t> </a:t>
            </a:r>
            <a:r>
              <a:rPr lang="en-US" dirty="0" err="1"/>
              <a:t>sino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sepoltura</a:t>
            </a:r>
            <a:r>
              <a:rPr lang="en-US" dirty="0"/>
              <a:t>. </a:t>
            </a:r>
            <a:r>
              <a:rPr lang="en-US" dirty="0" err="1"/>
              <a:t>L'accompagnamento</a:t>
            </a:r>
            <a:r>
              <a:rPr lang="en-US" dirty="0"/>
              <a:t> </a:t>
            </a:r>
            <a:r>
              <a:rPr lang="en-US" dirty="0" err="1"/>
              <a:t>funebre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la </a:t>
            </a:r>
            <a:r>
              <a:rPr lang="en-US" dirty="0" err="1"/>
              <a:t>sepoltura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preceduti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seguiti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u="sng" dirty="0" err="1"/>
              <a:t>letture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</a:t>
            </a:r>
            <a:r>
              <a:rPr lang="en-US" u="sng" dirty="0" err="1"/>
              <a:t>testi</a:t>
            </a:r>
            <a:r>
              <a:rPr lang="en-US" u="sng" dirty="0"/>
              <a:t> </a:t>
            </a:r>
            <a:r>
              <a:rPr lang="en-US" u="sng" dirty="0" err="1"/>
              <a:t>sacri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inni</a:t>
            </a:r>
            <a:r>
              <a:rPr lang="en-US" dirty="0"/>
              <a:t> </a:t>
            </a:r>
            <a:r>
              <a:rPr lang="en-US" dirty="0" err="1"/>
              <a:t>secondo</a:t>
            </a:r>
            <a:r>
              <a:rPr lang="en-US" dirty="0"/>
              <a:t> </a:t>
            </a:r>
            <a:r>
              <a:rPr lang="en-US" dirty="0" err="1"/>
              <a:t>l'uso</a:t>
            </a:r>
            <a:r>
              <a:rPr lang="en-US" dirty="0"/>
              <a:t>.</a:t>
            </a:r>
          </a:p>
          <a:p>
            <a:r>
              <a:rPr lang="en-US" dirty="0"/>
              <a:t>La </a:t>
            </a:r>
            <a:r>
              <a:rPr lang="en-US" dirty="0" err="1"/>
              <a:t>commemorazione</a:t>
            </a:r>
            <a:r>
              <a:rPr lang="en-US" dirty="0"/>
              <a:t> del </a:t>
            </a:r>
            <a:r>
              <a:rPr lang="en-US" dirty="0" err="1"/>
              <a:t>defunto</a:t>
            </a:r>
            <a:r>
              <a:rPr lang="en-US" dirty="0"/>
              <a:t> </a:t>
            </a:r>
            <a:r>
              <a:rPr lang="en-US" dirty="0" err="1"/>
              <a:t>avviene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cimitero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, dove </a:t>
            </a:r>
            <a:r>
              <a:rPr lang="en-US" dirty="0" err="1"/>
              <a:t>avviene</a:t>
            </a:r>
            <a:r>
              <a:rPr lang="en-US" dirty="0"/>
              <a:t> la </a:t>
            </a:r>
            <a:r>
              <a:rPr lang="en-US" u="sng" dirty="0" err="1"/>
              <a:t>sepoltura</a:t>
            </a:r>
            <a:r>
              <a:rPr lang="en-US" u="sng" dirty="0"/>
              <a:t>, a </a:t>
            </a:r>
            <a:r>
              <a:rPr lang="en-US" u="sng" dirty="0" err="1"/>
              <a:t>contatto</a:t>
            </a:r>
            <a:r>
              <a:rPr lang="en-US" u="sng" dirty="0"/>
              <a:t> </a:t>
            </a:r>
            <a:r>
              <a:rPr lang="en-US" u="sng" dirty="0" err="1"/>
              <a:t>diretto</a:t>
            </a:r>
            <a:r>
              <a:rPr lang="en-US" u="sng" dirty="0"/>
              <a:t> </a:t>
            </a:r>
            <a:r>
              <a:rPr lang="en-US" u="sng" dirty="0" err="1"/>
              <a:t>della</a:t>
            </a:r>
            <a:r>
              <a:rPr lang="en-US" u="sng" dirty="0"/>
              <a:t> terra</a:t>
            </a:r>
            <a:r>
              <a:rPr lang="en-US" dirty="0"/>
              <a:t>. La </a:t>
            </a:r>
            <a:r>
              <a:rPr lang="en-US" dirty="0" err="1"/>
              <a:t>Bibbia</a:t>
            </a:r>
            <a:r>
              <a:rPr lang="en-US" dirty="0"/>
              <a:t> </a:t>
            </a:r>
            <a:r>
              <a:rPr lang="en-US" dirty="0" err="1"/>
              <a:t>ricorda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: «</a:t>
            </a:r>
            <a:r>
              <a:rPr lang="en-US" dirty="0" err="1"/>
              <a:t>Polvere</a:t>
            </a:r>
            <a:r>
              <a:rPr lang="en-US" dirty="0"/>
              <a:t> </a:t>
            </a:r>
            <a:r>
              <a:rPr lang="en-US" dirty="0" err="1"/>
              <a:t>sei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polvere</a:t>
            </a:r>
            <a:r>
              <a:rPr lang="en-US" dirty="0"/>
              <a:t> </a:t>
            </a:r>
            <a:r>
              <a:rPr lang="en-US" dirty="0" err="1"/>
              <a:t>tornerai</a:t>
            </a:r>
            <a:r>
              <a:rPr lang="en-US" dirty="0"/>
              <a:t>» (</a:t>
            </a:r>
            <a:r>
              <a:rPr lang="en-US" dirty="0" err="1"/>
              <a:t>Gn</a:t>
            </a:r>
            <a:r>
              <a:rPr lang="en-US" dirty="0"/>
              <a:t> 3,19).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È </a:t>
            </a:r>
            <a:r>
              <a:rPr lang="en-US" dirty="0" err="1"/>
              <a:t>usanza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in </a:t>
            </a:r>
            <a:r>
              <a:rPr lang="en-US" dirty="0" err="1"/>
              <a:t>lutto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Avelim</a:t>
            </a:r>
            <a:r>
              <a:rPr lang="en-US" i="1" dirty="0"/>
              <a:t>) </a:t>
            </a:r>
            <a:r>
              <a:rPr lang="en-US" dirty="0" err="1"/>
              <a:t>venga</a:t>
            </a:r>
            <a:r>
              <a:rPr lang="en-US" dirty="0"/>
              <a:t> </a:t>
            </a:r>
            <a:r>
              <a:rPr lang="en-US" dirty="0" err="1"/>
              <a:t>fornito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amici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conoscenti</a:t>
            </a:r>
            <a:r>
              <a:rPr lang="en-US" dirty="0"/>
              <a:t> </a:t>
            </a:r>
            <a:r>
              <a:rPr lang="en-US" u="sng" dirty="0" err="1"/>
              <a:t>il</a:t>
            </a:r>
            <a:r>
              <a:rPr lang="en-US" u="sng" dirty="0"/>
              <a:t> primo </a:t>
            </a:r>
            <a:r>
              <a:rPr lang="en-US" u="sng" dirty="0" err="1"/>
              <a:t>pasto</a:t>
            </a:r>
            <a:r>
              <a:rPr lang="en-US" u="sng" dirty="0"/>
              <a:t> </a:t>
            </a:r>
            <a:r>
              <a:rPr lang="en-US" u="sng" dirty="0" err="1"/>
              <a:t>dopo</a:t>
            </a:r>
            <a:r>
              <a:rPr lang="en-US" u="sng" dirty="0"/>
              <a:t> la </a:t>
            </a:r>
            <a:r>
              <a:rPr lang="en-US" u="sng" dirty="0" err="1"/>
              <a:t>sepoltura</a:t>
            </a:r>
            <a:r>
              <a:rPr lang="en-US" dirty="0"/>
              <a:t>. In tale </a:t>
            </a:r>
            <a:r>
              <a:rPr lang="en-US" dirty="0" err="1"/>
              <a:t>pasto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se'udath</a:t>
            </a:r>
            <a:r>
              <a:rPr lang="en-US" i="1" dirty="0"/>
              <a:t> </a:t>
            </a:r>
            <a:r>
              <a:rPr lang="en-US" i="1" dirty="0" err="1"/>
              <a:t>havra'à</a:t>
            </a:r>
            <a:r>
              <a:rPr lang="en-US" i="1" dirty="0"/>
              <a:t>) </a:t>
            </a:r>
            <a:r>
              <a:rPr lang="en-US" dirty="0" err="1"/>
              <a:t>deve</a:t>
            </a:r>
            <a:r>
              <a:rPr lang="en-US" dirty="0"/>
              <a:t> venire </a:t>
            </a:r>
            <a:r>
              <a:rPr lang="en-US" dirty="0" err="1"/>
              <a:t>servito</a:t>
            </a:r>
            <a:r>
              <a:rPr lang="en-US" dirty="0"/>
              <a:t> un </a:t>
            </a:r>
            <a:r>
              <a:rPr lang="en-US" u="sng" dirty="0" err="1"/>
              <a:t>uovo</a:t>
            </a:r>
            <a:r>
              <a:rPr lang="en-US" u="sng" dirty="0"/>
              <a:t> </a:t>
            </a:r>
            <a:r>
              <a:rPr lang="en-US" u="sng" dirty="0" err="1"/>
              <a:t>sodo</a:t>
            </a:r>
            <a:r>
              <a:rPr lang="en-US" dirty="0"/>
              <a:t>, </a:t>
            </a:r>
            <a:r>
              <a:rPr lang="en-US" dirty="0" err="1"/>
              <a:t>simbolo</a:t>
            </a:r>
            <a:r>
              <a:rPr lang="en-US" dirty="0"/>
              <a:t> del </a:t>
            </a:r>
            <a:r>
              <a:rPr lang="en-US" dirty="0" err="1"/>
              <a:t>ciclo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vita.</a:t>
            </a:r>
          </a:p>
          <a:p>
            <a:r>
              <a:rPr lang="en-US" dirty="0"/>
              <a:t>Il </a:t>
            </a:r>
            <a:r>
              <a:rPr lang="en-US" u="sng" dirty="0" err="1"/>
              <a:t>lutto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proprio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familiari</a:t>
            </a:r>
            <a:r>
              <a:rPr lang="en-US" dirty="0"/>
              <a:t> </a:t>
            </a:r>
            <a:r>
              <a:rPr lang="en-US" i="1" dirty="0"/>
              <a:t>(</a:t>
            </a:r>
            <a:r>
              <a:rPr lang="en-US" i="1" dirty="0" err="1"/>
              <a:t>Aveluth</a:t>
            </a:r>
            <a:r>
              <a:rPr lang="en-US" dirty="0"/>
              <a:t> in </a:t>
            </a:r>
            <a:r>
              <a:rPr lang="en-US" dirty="0" err="1"/>
              <a:t>ebraico</a:t>
            </a:r>
            <a:r>
              <a:rPr lang="en-US" i="1" dirty="0"/>
              <a:t>), </a:t>
            </a:r>
            <a:r>
              <a:rPr lang="en-US" u="sng" dirty="0" err="1"/>
              <a:t>inizia</a:t>
            </a:r>
            <a:r>
              <a:rPr lang="en-US" u="sng" dirty="0"/>
              <a:t> </a:t>
            </a:r>
            <a:r>
              <a:rPr lang="en-US" u="sng" dirty="0" err="1"/>
              <a:t>dal</a:t>
            </a:r>
            <a:r>
              <a:rPr lang="en-US" u="sng" dirty="0"/>
              <a:t> </a:t>
            </a:r>
            <a:r>
              <a:rPr lang="en-US" u="sng" dirty="0" err="1"/>
              <a:t>momento</a:t>
            </a:r>
            <a:r>
              <a:rPr lang="en-US" u="sng" dirty="0"/>
              <a:t> in cui </a:t>
            </a:r>
            <a:r>
              <a:rPr lang="en-US" u="sng" dirty="0" err="1"/>
              <a:t>termina</a:t>
            </a:r>
            <a:r>
              <a:rPr lang="en-US" u="sng" dirty="0"/>
              <a:t> la </a:t>
            </a:r>
            <a:r>
              <a:rPr lang="en-US" u="sng" dirty="0" err="1"/>
              <a:t>sepoltura</a:t>
            </a:r>
            <a:r>
              <a:rPr lang="en-US" dirty="0"/>
              <a:t>. </a:t>
            </a:r>
            <a:r>
              <a:rPr lang="en-US" dirty="0" err="1"/>
              <a:t>Molte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le </a:t>
            </a:r>
            <a:r>
              <a:rPr lang="en-US" dirty="0" err="1"/>
              <a:t>limitazioni</a:t>
            </a:r>
            <a:r>
              <a:rPr lang="en-US" dirty="0"/>
              <a:t>. Per la </a:t>
            </a:r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u="sng" dirty="0" err="1"/>
              <a:t>sette</a:t>
            </a:r>
            <a:r>
              <a:rPr lang="en-US" u="sng" dirty="0"/>
              <a:t> </a:t>
            </a:r>
            <a:r>
              <a:rPr lang="en-US" u="sng" dirty="0" err="1"/>
              <a:t>giorni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vietato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regola</a:t>
            </a:r>
            <a:r>
              <a:rPr lang="en-US" dirty="0"/>
              <a:t> </a:t>
            </a:r>
            <a:r>
              <a:rPr lang="en-US" dirty="0" err="1"/>
              <a:t>uscire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casa, </a:t>
            </a:r>
            <a:r>
              <a:rPr lang="en-US" dirty="0" err="1"/>
              <a:t>lavorare</a:t>
            </a:r>
            <a:r>
              <a:rPr lang="en-US" dirty="0"/>
              <a:t>, </a:t>
            </a:r>
            <a:r>
              <a:rPr lang="en-US" dirty="0" err="1"/>
              <a:t>studiare</a:t>
            </a:r>
            <a:r>
              <a:rPr lang="en-US" dirty="0"/>
              <a:t> la </a:t>
            </a:r>
            <a:r>
              <a:rPr lang="en-US" dirty="0" err="1"/>
              <a:t>Torà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godere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comodità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 DICIOTTO BENEDIZIONI</a:t>
            </a:r>
            <a:br>
              <a:rPr lang="en-US" dirty="0"/>
            </a:br>
            <a:r>
              <a:rPr lang="en-US" dirty="0"/>
              <a:t>O AMIDAH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L‘</a:t>
            </a:r>
            <a:r>
              <a:rPr lang="en-US" b="1" dirty="0" err="1">
                <a:solidFill>
                  <a:srgbClr val="000000"/>
                </a:solidFill>
              </a:rPr>
              <a:t>Amidah</a:t>
            </a:r>
            <a:r>
              <a:rPr lang="en-US" dirty="0">
                <a:solidFill>
                  <a:srgbClr val="000000"/>
                </a:solidFill>
              </a:rPr>
              <a:t> (in </a:t>
            </a:r>
            <a:r>
              <a:rPr lang="en-US" dirty="0" err="1">
                <a:solidFill>
                  <a:srgbClr val="000000"/>
                </a:solidFill>
              </a:rPr>
              <a:t>ebraico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b="1" dirty="0" err="1">
                <a:solidFill>
                  <a:srgbClr val="000000"/>
                </a:solidFill>
              </a:rPr>
              <a:t>תפילת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העמידה</a:t>
            </a:r>
            <a:r>
              <a:rPr lang="en-US" b="1" dirty="0">
                <a:solidFill>
                  <a:srgbClr val="000000"/>
                </a:solidFill>
              </a:rPr>
              <a:t>‎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 err="1">
                <a:solidFill>
                  <a:srgbClr val="000000"/>
                </a:solidFill>
              </a:rPr>
              <a:t>Tefillat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HaAmidah</a:t>
            </a:r>
            <a:r>
              <a:rPr lang="en-US" dirty="0">
                <a:solidFill>
                  <a:srgbClr val="000000"/>
                </a:solidFill>
              </a:rPr>
              <a:t> "Preghiera in </a:t>
            </a:r>
            <a:r>
              <a:rPr lang="en-US" dirty="0" err="1">
                <a:solidFill>
                  <a:srgbClr val="000000"/>
                </a:solidFill>
              </a:rPr>
              <a:t>piedi</a:t>
            </a:r>
            <a:r>
              <a:rPr lang="en-US" dirty="0">
                <a:solidFill>
                  <a:srgbClr val="000000"/>
                </a:solidFill>
              </a:rPr>
              <a:t>" o "Preghiera in </a:t>
            </a:r>
            <a:r>
              <a:rPr lang="en-US" dirty="0" err="1">
                <a:solidFill>
                  <a:srgbClr val="000000"/>
                </a:solidFill>
              </a:rPr>
              <a:t>posizione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eretta</a:t>
            </a:r>
            <a:r>
              <a:rPr lang="en-US" dirty="0">
                <a:solidFill>
                  <a:srgbClr val="000000"/>
                </a:solidFill>
              </a:rPr>
              <a:t>"), </a:t>
            </a:r>
            <a:r>
              <a:rPr lang="en-US" dirty="0" err="1">
                <a:solidFill>
                  <a:srgbClr val="000000"/>
                </a:solidFill>
              </a:rPr>
              <a:t>è</a:t>
            </a:r>
            <a:r>
              <a:rPr lang="en-US" dirty="0">
                <a:solidFill>
                  <a:srgbClr val="000000"/>
                </a:solidFill>
              </a:rPr>
              <a:t> la preghiera per </a:t>
            </a:r>
            <a:r>
              <a:rPr lang="en-US" dirty="0" err="1">
                <a:solidFill>
                  <a:srgbClr val="000000"/>
                </a:solidFill>
              </a:rPr>
              <a:t>eccellenza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della</a:t>
            </a: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dirty="0" err="1">
                <a:solidFill>
                  <a:srgbClr val="000000"/>
                </a:solidFill>
              </a:rPr>
              <a:t>religione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ebraica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 err="1">
                <a:solidFill>
                  <a:srgbClr val="000000"/>
                </a:solidFill>
              </a:rPr>
              <a:t>Detta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anche</a:t>
            </a:r>
            <a:r>
              <a:rPr lang="en-US" dirty="0">
                <a:solidFill>
                  <a:srgbClr val="000000"/>
                </a:solidFill>
              </a:rPr>
              <a:t> </a:t>
            </a:r>
            <a:r>
              <a:rPr lang="en-US" b="1" dirty="0" err="1">
                <a:solidFill>
                  <a:srgbClr val="000000"/>
                </a:solidFill>
              </a:rPr>
              <a:t>Shemonè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esrè</a:t>
            </a:r>
            <a:r>
              <a:rPr lang="en-US" dirty="0">
                <a:solidFill>
                  <a:srgbClr val="000000"/>
                </a:solidFill>
              </a:rPr>
              <a:t> (</a:t>
            </a:r>
            <a:r>
              <a:rPr lang="en-US" b="1" dirty="0" err="1">
                <a:solidFill>
                  <a:srgbClr val="000000"/>
                </a:solidFill>
              </a:rPr>
              <a:t>שמנה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עשרה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 err="1">
                <a:solidFill>
                  <a:srgbClr val="000000"/>
                </a:solidFill>
              </a:rPr>
              <a:t>Shmoneh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i="1" dirty="0" err="1">
                <a:solidFill>
                  <a:srgbClr val="000000"/>
                </a:solidFill>
              </a:rPr>
              <a:t>Esreh</a:t>
            </a:r>
            <a:r>
              <a:rPr lang="en-US" dirty="0">
                <a:solidFill>
                  <a:srgbClr val="000000"/>
                </a:solidFill>
              </a:rPr>
              <a:t> "Le </a:t>
            </a:r>
            <a:r>
              <a:rPr lang="en-US" dirty="0" err="1">
                <a:solidFill>
                  <a:srgbClr val="000000"/>
                </a:solidFill>
              </a:rPr>
              <a:t>Diciotto</a:t>
            </a:r>
            <a:r>
              <a:rPr lang="en-US" dirty="0">
                <a:solidFill>
                  <a:srgbClr val="000000"/>
                </a:solidFill>
              </a:rPr>
              <a:t>”), </a:t>
            </a:r>
            <a:r>
              <a:rPr lang="en-US" dirty="0" err="1">
                <a:solidFill>
                  <a:srgbClr val="000000"/>
                </a:solidFill>
              </a:rPr>
              <a:t>dal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numero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delle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benedizioni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che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venivano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recitate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nel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corso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della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preghiera</a:t>
            </a:r>
            <a:r>
              <a:rPr lang="en-US" dirty="0">
                <a:solidFill>
                  <a:srgbClr val="000000"/>
                </a:solidFill>
              </a:rPr>
              <a:t> in tempi </a:t>
            </a:r>
            <a:r>
              <a:rPr lang="en-US" dirty="0" err="1">
                <a:solidFill>
                  <a:srgbClr val="000000"/>
                </a:solidFill>
              </a:rPr>
              <a:t>antichi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err="1">
                <a:solidFill>
                  <a:srgbClr val="000000"/>
                </a:solidFill>
              </a:rPr>
              <a:t>numero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aumentato</a:t>
            </a:r>
            <a:r>
              <a:rPr lang="en-US" dirty="0">
                <a:solidFill>
                  <a:srgbClr val="000000"/>
                </a:solidFill>
              </a:rPr>
              <a:t> in </a:t>
            </a:r>
            <a:r>
              <a:rPr lang="en-US" dirty="0" err="1">
                <a:solidFill>
                  <a:srgbClr val="000000"/>
                </a:solidFill>
              </a:rPr>
              <a:t>seguito</a:t>
            </a:r>
            <a:r>
              <a:rPr lang="en-US" dirty="0">
                <a:solidFill>
                  <a:srgbClr val="000000"/>
                </a:solidFill>
              </a:rPr>
              <a:t> a </a:t>
            </a:r>
            <a:r>
              <a:rPr lang="en-US" dirty="0" err="1">
                <a:solidFill>
                  <a:srgbClr val="000000"/>
                </a:solidFill>
              </a:rPr>
              <a:t>diciannove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sostanza</a:t>
            </a:r>
            <a:r>
              <a:rPr lang="en-US" dirty="0"/>
              <a:t>, </a:t>
            </a:r>
            <a:r>
              <a:rPr lang="en-US" dirty="0" err="1"/>
              <a:t>l'</a:t>
            </a:r>
            <a:r>
              <a:rPr lang="en-US" i="1" dirty="0" err="1"/>
              <a:t>Amidah</a:t>
            </a:r>
            <a:r>
              <a:rPr lang="en-US" i="1" dirty="0"/>
              <a:t>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feriale</a:t>
            </a:r>
            <a:r>
              <a:rPr lang="en-US" dirty="0"/>
              <a:t> </a:t>
            </a:r>
            <a:r>
              <a:rPr lang="en-US" dirty="0" err="1"/>
              <a:t>cinque</a:t>
            </a:r>
            <a:r>
              <a:rPr lang="en-US" dirty="0"/>
              <a:t> volte (</a:t>
            </a:r>
            <a:r>
              <a:rPr lang="en-US" dirty="0" err="1"/>
              <a:t>tre</a:t>
            </a:r>
            <a:r>
              <a:rPr lang="en-US" dirty="0"/>
              <a:t> volte </a:t>
            </a:r>
            <a:r>
              <a:rPr lang="en-US" dirty="0" err="1"/>
              <a:t>sottovoce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due volte ad </a:t>
            </a:r>
            <a:r>
              <a:rPr lang="en-US" dirty="0" err="1"/>
              <a:t>alta</a:t>
            </a:r>
            <a:r>
              <a:rPr lang="en-US" dirty="0"/>
              <a:t> voce);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sabato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volte (</a:t>
            </a:r>
            <a:r>
              <a:rPr lang="en-US" dirty="0" err="1"/>
              <a:t>quattro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)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giorno</a:t>
            </a:r>
            <a:r>
              <a:rPr lang="en-US" dirty="0"/>
              <a:t> </a:t>
            </a:r>
            <a:r>
              <a:rPr lang="en-US" dirty="0" err="1"/>
              <a:t>dell'Espiazione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volte!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L’</a:t>
            </a:r>
            <a:r>
              <a:rPr lang="en-US" i="1" dirty="0" err="1"/>
              <a:t>Amidah</a:t>
            </a:r>
            <a:r>
              <a:rPr lang="en-US" i="1" dirty="0"/>
              <a:t> </a:t>
            </a:r>
            <a:r>
              <a:rPr lang="en-US" dirty="0" err="1"/>
              <a:t>feriale</a:t>
            </a:r>
            <a:r>
              <a:rPr lang="en-US" dirty="0"/>
              <a:t> ha una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divide in </a:t>
            </a:r>
            <a:r>
              <a:rPr lang="en-US" dirty="0" err="1"/>
              <a:t>tre</a:t>
            </a:r>
            <a:r>
              <a:rPr lang="en-US" dirty="0"/>
              <a:t> parti: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benedizioni</a:t>
            </a:r>
            <a:r>
              <a:rPr lang="en-US" dirty="0"/>
              <a:t> </a:t>
            </a:r>
            <a:r>
              <a:rPr lang="en-US" dirty="0" err="1"/>
              <a:t>iniziali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u="sng" dirty="0" err="1"/>
              <a:t>lodano</a:t>
            </a:r>
            <a:r>
              <a:rPr lang="en-US" u="sng" dirty="0"/>
              <a:t> </a:t>
            </a:r>
            <a:r>
              <a:rPr lang="en-US" dirty="0"/>
              <a:t>il Signore; </a:t>
            </a:r>
            <a:r>
              <a:rPr lang="en-US" dirty="0" err="1"/>
              <a:t>tredici</a:t>
            </a:r>
            <a:r>
              <a:rPr lang="en-US" dirty="0"/>
              <a:t> </a:t>
            </a:r>
            <a:r>
              <a:rPr lang="en-US" dirty="0" err="1"/>
              <a:t>benedizioni</a:t>
            </a:r>
            <a:r>
              <a:rPr lang="en-US" dirty="0"/>
              <a:t> </a:t>
            </a:r>
            <a:r>
              <a:rPr lang="en-US" dirty="0" err="1"/>
              <a:t>centrali</a:t>
            </a:r>
            <a:r>
              <a:rPr lang="en-US" dirty="0"/>
              <a:t> di </a:t>
            </a:r>
            <a:r>
              <a:rPr lang="en-US" u="sng" dirty="0" err="1"/>
              <a:t>domanda</a:t>
            </a:r>
            <a:r>
              <a:rPr lang="en-US" dirty="0"/>
              <a:t>; e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benedizioni</a:t>
            </a:r>
            <a:r>
              <a:rPr lang="en-US" dirty="0"/>
              <a:t> </a:t>
            </a:r>
            <a:r>
              <a:rPr lang="en-US" dirty="0" err="1"/>
              <a:t>finali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di </a:t>
            </a:r>
            <a:r>
              <a:rPr lang="en-US" u="sng" dirty="0" err="1"/>
              <a:t>ringraziamento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b="1" dirty="0"/>
              <a:t>I </a:t>
            </a:r>
            <a:r>
              <a:rPr lang="en-US" b="1" dirty="0" err="1"/>
              <a:t>Padri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u="sng" dirty="0" err="1"/>
              <a:t>Benedetto</a:t>
            </a:r>
            <a:r>
              <a:rPr lang="en-US" i="1" u="sng" dirty="0"/>
              <a:t> </a:t>
            </a:r>
            <a:r>
              <a:rPr lang="en-US" i="1" u="sng" dirty="0" err="1"/>
              <a:t>sei</a:t>
            </a:r>
            <a:r>
              <a:rPr lang="en-US" i="1" u="sng" dirty="0"/>
              <a:t> </a:t>
            </a:r>
            <a:r>
              <a:rPr lang="en-US" i="1" u="sng" dirty="0" err="1"/>
              <a:t>tu</a:t>
            </a:r>
            <a:r>
              <a:rPr lang="en-US" i="1" u="sng" dirty="0"/>
              <a:t> Signore</a:t>
            </a:r>
            <a:r>
              <a:rPr lang="en-US" i="1" dirty="0"/>
              <a:t>,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nostri</a:t>
            </a:r>
            <a:r>
              <a:rPr lang="en-US" i="1" dirty="0"/>
              <a:t> </a:t>
            </a:r>
            <a:r>
              <a:rPr lang="en-US" i="1" dirty="0" err="1"/>
              <a:t>Padri</a:t>
            </a:r>
            <a:r>
              <a:rPr lang="en-US" i="1" dirty="0"/>
              <a:t>,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Abramo</a:t>
            </a:r>
            <a:r>
              <a:rPr lang="en-US" i="1" dirty="0"/>
              <a:t>,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Isacco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Giacobbe</a:t>
            </a:r>
            <a:r>
              <a:rPr lang="en-US" i="1" dirty="0"/>
              <a:t>,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grande</a:t>
            </a:r>
            <a:r>
              <a:rPr lang="en-US" i="1" dirty="0"/>
              <a:t> forte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terribile</a:t>
            </a:r>
            <a:r>
              <a:rPr lang="en-US" i="1" dirty="0"/>
              <a:t>, </a:t>
            </a:r>
            <a:r>
              <a:rPr lang="en-US" i="1" dirty="0" err="1"/>
              <a:t>Dio</a:t>
            </a:r>
            <a:r>
              <a:rPr lang="en-US" i="1" dirty="0"/>
              <a:t> Altissimo,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contraccambi</a:t>
            </a:r>
            <a:r>
              <a:rPr lang="en-US" i="1" dirty="0"/>
              <a:t> con grazie </a:t>
            </a:r>
            <a:r>
              <a:rPr lang="en-US" i="1" dirty="0" err="1"/>
              <a:t>abbondanti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crei</a:t>
            </a:r>
            <a:r>
              <a:rPr lang="en-US" i="1" dirty="0"/>
              <a:t> </a:t>
            </a:r>
            <a:r>
              <a:rPr lang="en-US" i="1" dirty="0" err="1"/>
              <a:t>ogni</a:t>
            </a:r>
            <a:r>
              <a:rPr lang="en-US" i="1" dirty="0"/>
              <a:t> </a:t>
            </a:r>
            <a:r>
              <a:rPr lang="en-US" i="1" dirty="0" err="1"/>
              <a:t>cosa</a:t>
            </a:r>
            <a:r>
              <a:rPr lang="en-US" i="1" dirty="0"/>
              <a:t>;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ricordi</a:t>
            </a:r>
            <a:r>
              <a:rPr lang="en-US" i="1" u="sng" dirty="0"/>
              <a:t> le grazie </a:t>
            </a:r>
            <a:r>
              <a:rPr lang="en-US" i="1" u="sng" dirty="0" err="1"/>
              <a:t>accordate</a:t>
            </a:r>
            <a:r>
              <a:rPr lang="en-US" i="1" u="sng" dirty="0"/>
              <a:t> </a:t>
            </a:r>
            <a:r>
              <a:rPr lang="en-US" i="1" u="sng" dirty="0" err="1"/>
              <a:t>ai</a:t>
            </a:r>
            <a:r>
              <a:rPr lang="en-US" i="1" u="sng" dirty="0"/>
              <a:t> </a:t>
            </a:r>
            <a:r>
              <a:rPr lang="en-US" i="1" u="sng" dirty="0" err="1"/>
              <a:t>Padri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fai</a:t>
            </a:r>
            <a:r>
              <a:rPr lang="en-US" i="1" u="sng" dirty="0"/>
              <a:t> venire </a:t>
            </a:r>
            <a:r>
              <a:rPr lang="en-US" i="1" u="sng" dirty="0" err="1"/>
              <a:t>il</a:t>
            </a:r>
            <a:r>
              <a:rPr lang="en-US" i="1" u="sng" dirty="0"/>
              <a:t> </a:t>
            </a:r>
            <a:r>
              <a:rPr lang="en-US" i="1" u="sng" dirty="0" err="1"/>
              <a:t>Redentore</a:t>
            </a:r>
            <a:r>
              <a:rPr lang="en-US" i="1" u="sng" dirty="0"/>
              <a:t> per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figli</a:t>
            </a:r>
            <a:r>
              <a:rPr lang="en-US" i="1" u="sng" dirty="0"/>
              <a:t> </a:t>
            </a:r>
            <a:r>
              <a:rPr lang="en-US" i="1" u="sng" dirty="0" err="1"/>
              <a:t>dei</a:t>
            </a:r>
            <a:r>
              <a:rPr lang="en-US" i="1" u="sng" dirty="0"/>
              <a:t> </a:t>
            </a:r>
            <a:r>
              <a:rPr lang="en-US" i="1" u="sng" dirty="0" err="1"/>
              <a:t>loro</a:t>
            </a:r>
            <a:r>
              <a:rPr lang="en-US" i="1" u="sng" dirty="0"/>
              <a:t> </a:t>
            </a:r>
            <a:r>
              <a:rPr lang="en-US" i="1" u="sng" dirty="0" err="1"/>
              <a:t>figl</a:t>
            </a:r>
            <a:r>
              <a:rPr lang="en-US" i="1" dirty="0" err="1"/>
              <a:t>i</a:t>
            </a:r>
            <a:r>
              <a:rPr lang="en-US" i="1" dirty="0"/>
              <a:t> in </a:t>
            </a:r>
            <a:r>
              <a:rPr lang="en-US" i="1" dirty="0" err="1"/>
              <a:t>grazia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nome</a:t>
            </a:r>
            <a:r>
              <a:rPr lang="en-US" i="1" dirty="0"/>
              <a:t> con amore. Re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aiuti</a:t>
            </a:r>
            <a:r>
              <a:rPr lang="en-US" i="1" dirty="0"/>
              <a:t>, </a:t>
            </a:r>
            <a:r>
              <a:rPr lang="en-US" i="1" dirty="0" err="1"/>
              <a:t>salvi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proteggi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scudo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Abramo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Il </a:t>
            </a:r>
            <a:r>
              <a:rPr lang="en-US" dirty="0" err="1"/>
              <a:t>complesso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direttive</a:t>
            </a:r>
            <a:r>
              <a:rPr lang="en-US" dirty="0"/>
              <a:t> </a:t>
            </a:r>
            <a:r>
              <a:rPr lang="en-US" dirty="0" err="1"/>
              <a:t>regolanti</a:t>
            </a:r>
            <a:r>
              <a:rPr lang="en-US" dirty="0"/>
              <a:t> la vita </a:t>
            </a:r>
            <a:r>
              <a:rPr lang="en-US" dirty="0" err="1"/>
              <a:t>d'Israele</a:t>
            </a:r>
            <a:r>
              <a:rPr lang="en-US" dirty="0"/>
              <a:t> </a:t>
            </a:r>
            <a:r>
              <a:rPr lang="en-US" dirty="0" err="1"/>
              <a:t>nell'esilio</a:t>
            </a:r>
            <a:r>
              <a:rPr lang="en-US" dirty="0"/>
              <a:t> fu </a:t>
            </a:r>
            <a:r>
              <a:rPr lang="en-US" dirty="0" err="1"/>
              <a:t>selezionato</a:t>
            </a:r>
            <a:r>
              <a:rPr lang="en-US" dirty="0"/>
              <a:t>, </a:t>
            </a:r>
            <a:r>
              <a:rPr lang="en-US" dirty="0" err="1"/>
              <a:t>perché</a:t>
            </a:r>
            <a:r>
              <a:rPr lang="en-US" dirty="0"/>
              <a:t> </a:t>
            </a:r>
            <a:r>
              <a:rPr lang="en-US" dirty="0" err="1"/>
              <a:t>servisse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base a </a:t>
            </a:r>
            <a:r>
              <a:rPr lang="en-US" dirty="0" err="1"/>
              <a:t>nuove</a:t>
            </a:r>
            <a:r>
              <a:rPr lang="en-US" dirty="0"/>
              <a:t> </a:t>
            </a:r>
            <a:r>
              <a:rPr lang="en-US" dirty="0" err="1"/>
              <a:t>trattazioni</a:t>
            </a:r>
            <a:r>
              <a:rPr lang="en-US" dirty="0"/>
              <a:t> </a:t>
            </a:r>
            <a:r>
              <a:rPr lang="en-US" dirty="0" err="1"/>
              <a:t>rabbiniche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messo</a:t>
            </a:r>
            <a:r>
              <a:rPr lang="en-US" dirty="0"/>
              <a:t> per </a:t>
            </a:r>
            <a:r>
              <a:rPr lang="en-US" dirty="0" err="1"/>
              <a:t>scritto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i="1" u="sng" dirty="0" err="1"/>
              <a:t>Mishnà</a:t>
            </a:r>
            <a:r>
              <a:rPr lang="en-US" i="1" dirty="0"/>
              <a:t> </a:t>
            </a:r>
            <a:r>
              <a:rPr lang="en-US" dirty="0"/>
              <a:t>(studio/</a:t>
            </a:r>
            <a:r>
              <a:rPr lang="en-US" dirty="0" err="1"/>
              <a:t>ripetizione</a:t>
            </a:r>
            <a:r>
              <a:rPr lang="en-US" dirty="0"/>
              <a:t>). La </a:t>
            </a:r>
            <a:r>
              <a:rPr lang="en-US" i="1" dirty="0" err="1"/>
              <a:t>Mishnà</a:t>
            </a:r>
            <a:r>
              <a:rPr lang="en-US" i="1" dirty="0"/>
              <a:t> </a:t>
            </a:r>
            <a:r>
              <a:rPr lang="en-US" dirty="0" err="1"/>
              <a:t>servì</a:t>
            </a:r>
            <a:r>
              <a:rPr lang="en-US" dirty="0"/>
              <a:t> 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volta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base per </a:t>
            </a:r>
            <a:r>
              <a:rPr lang="en-US" dirty="0" err="1"/>
              <a:t>nuove</a:t>
            </a:r>
            <a:r>
              <a:rPr lang="en-US" dirty="0"/>
              <a:t> </a:t>
            </a:r>
            <a:r>
              <a:rPr lang="en-US" dirty="0" err="1"/>
              <a:t>discussioni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interpretazioni</a:t>
            </a:r>
            <a:r>
              <a:rPr lang="en-US" dirty="0"/>
              <a:t> … </a:t>
            </a:r>
            <a:r>
              <a:rPr lang="en-US" dirty="0" err="1"/>
              <a:t>redatte</a:t>
            </a:r>
            <a:r>
              <a:rPr lang="en-US" dirty="0"/>
              <a:t> in due </a:t>
            </a:r>
            <a:r>
              <a:rPr lang="en-US" dirty="0" err="1"/>
              <a:t>raccolte</a:t>
            </a:r>
            <a:r>
              <a:rPr lang="en-US" dirty="0"/>
              <a:t> </a:t>
            </a:r>
            <a:r>
              <a:rPr lang="en-US" dirty="0" err="1"/>
              <a:t>parallele</a:t>
            </a:r>
            <a:r>
              <a:rPr lang="en-US" dirty="0"/>
              <a:t>, </a:t>
            </a:r>
            <a:r>
              <a:rPr lang="en-US" dirty="0" err="1"/>
              <a:t>ognuna</a:t>
            </a:r>
            <a:r>
              <a:rPr lang="en-US" dirty="0"/>
              <a:t> </a:t>
            </a:r>
            <a:r>
              <a:rPr lang="en-US" dirty="0" err="1"/>
              <a:t>detta</a:t>
            </a:r>
            <a:r>
              <a:rPr lang="en-US" dirty="0"/>
              <a:t> </a:t>
            </a:r>
            <a:r>
              <a:rPr lang="en-US" i="1" u="sng" dirty="0" err="1"/>
              <a:t>Ghemarà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completamento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conclusione</a:t>
            </a:r>
            <a:r>
              <a:rPr lang="en-US" dirty="0"/>
              <a:t>) </a:t>
            </a:r>
            <a:r>
              <a:rPr lang="en-US" dirty="0" err="1"/>
              <a:t>che</a:t>
            </a:r>
            <a:r>
              <a:rPr lang="en-US" dirty="0"/>
              <a:t>, </a:t>
            </a:r>
            <a:r>
              <a:rPr lang="en-US" dirty="0" err="1"/>
              <a:t>insieme</a:t>
            </a:r>
            <a:r>
              <a:rPr lang="en-US" dirty="0"/>
              <a:t> al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i="1" dirty="0" err="1"/>
              <a:t>Mishnà</a:t>
            </a:r>
            <a:r>
              <a:rPr lang="en-US" i="1" dirty="0"/>
              <a:t>, </a:t>
            </a:r>
            <a:r>
              <a:rPr lang="en-US" dirty="0" err="1"/>
              <a:t>formarono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due </a:t>
            </a:r>
            <a:r>
              <a:rPr lang="en-US" i="1" dirty="0"/>
              <a:t>Talmud </a:t>
            </a:r>
            <a:r>
              <a:rPr lang="en-US" dirty="0"/>
              <a:t>(studio);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i="1" dirty="0"/>
              <a:t>Talmud </a:t>
            </a:r>
            <a:r>
              <a:rPr lang="en-US" i="1" dirty="0" err="1"/>
              <a:t>Babilonese</a:t>
            </a:r>
            <a:r>
              <a:rPr lang="en-US" i="1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servi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diaspora</a:t>
            </a:r>
            <a:r>
              <a:rPr lang="en-US" dirty="0"/>
              <a:t>,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i="1" dirty="0"/>
              <a:t>Talmud </a:t>
            </a:r>
            <a:r>
              <a:rPr lang="en-US" i="1" dirty="0" err="1"/>
              <a:t>Palestinese</a:t>
            </a:r>
            <a:r>
              <a:rPr lang="en-US" i="1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Gerusalemme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b="1" dirty="0" err="1"/>
              <a:t>Potenze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u="sng" dirty="0" err="1"/>
              <a:t>potente</a:t>
            </a:r>
            <a:r>
              <a:rPr lang="en-US" i="1" dirty="0"/>
              <a:t> in </a:t>
            </a:r>
            <a:r>
              <a:rPr lang="en-US" i="1" dirty="0" err="1"/>
              <a:t>eterno</a:t>
            </a:r>
            <a:r>
              <a:rPr lang="en-US" i="1" dirty="0"/>
              <a:t> Signore, </a:t>
            </a:r>
            <a:r>
              <a:rPr lang="en-US" i="1" u="sng" dirty="0" err="1"/>
              <a:t>fai</a:t>
            </a:r>
            <a:r>
              <a:rPr lang="en-US" i="1" u="sng" dirty="0"/>
              <a:t> </a:t>
            </a:r>
            <a:r>
              <a:rPr lang="en-US" i="1" u="sng" dirty="0" err="1"/>
              <a:t>rivivere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morti</a:t>
            </a:r>
            <a:r>
              <a:rPr lang="en-US" i="1" dirty="0"/>
              <a:t>,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grande</a:t>
            </a:r>
            <a:r>
              <a:rPr lang="en-US" i="1" dirty="0"/>
              <a:t> </a:t>
            </a:r>
            <a:r>
              <a:rPr lang="en-US" i="1" dirty="0" err="1"/>
              <a:t>nel</a:t>
            </a:r>
            <a:r>
              <a:rPr lang="en-US" i="1" dirty="0"/>
              <a:t> </a:t>
            </a:r>
            <a:r>
              <a:rPr lang="en-US" i="1" dirty="0" err="1"/>
              <a:t>salvare</a:t>
            </a:r>
            <a:r>
              <a:rPr lang="en-US" i="1" dirty="0"/>
              <a:t>. (</a:t>
            </a:r>
            <a:r>
              <a:rPr lang="en-US" i="1" dirty="0" err="1"/>
              <a:t>d'estate</a:t>
            </a:r>
            <a:r>
              <a:rPr lang="en-US" i="1" dirty="0"/>
              <a:t>:)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fai</a:t>
            </a:r>
            <a:r>
              <a:rPr lang="en-US" i="1" dirty="0"/>
              <a:t> </a:t>
            </a:r>
            <a:r>
              <a:rPr lang="en-US" i="1" dirty="0" err="1"/>
              <a:t>scendere</a:t>
            </a:r>
            <a:r>
              <a:rPr lang="en-US" i="1" dirty="0"/>
              <a:t> la </a:t>
            </a:r>
            <a:r>
              <a:rPr lang="en-US" i="1" dirty="0" err="1"/>
              <a:t>rugiada</a:t>
            </a:r>
            <a:r>
              <a:rPr lang="en-US" i="1" dirty="0"/>
              <a:t>; (</a:t>
            </a:r>
            <a:r>
              <a:rPr lang="en-US" i="1" dirty="0" err="1"/>
              <a:t>d'inverno</a:t>
            </a:r>
            <a:r>
              <a:rPr lang="en-US" i="1" dirty="0"/>
              <a:t>:)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fai</a:t>
            </a:r>
            <a:r>
              <a:rPr lang="en-US" i="1" dirty="0"/>
              <a:t> </a:t>
            </a:r>
            <a:r>
              <a:rPr lang="en-US" i="1" dirty="0" err="1"/>
              <a:t>soffiare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vento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fai</a:t>
            </a:r>
            <a:r>
              <a:rPr lang="en-US" i="1" dirty="0"/>
              <a:t> </a:t>
            </a:r>
            <a:r>
              <a:rPr lang="en-US" i="1" dirty="0" err="1"/>
              <a:t>scendere</a:t>
            </a:r>
            <a:r>
              <a:rPr lang="en-US" i="1" dirty="0"/>
              <a:t> la </a:t>
            </a:r>
            <a:r>
              <a:rPr lang="en-US" i="1" dirty="0" err="1"/>
              <a:t>pioggia</a:t>
            </a:r>
            <a:r>
              <a:rPr lang="en-US" i="1" dirty="0"/>
              <a:t>.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nutri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viventi</a:t>
            </a:r>
            <a:r>
              <a:rPr lang="en-US" i="1" dirty="0"/>
              <a:t> per </a:t>
            </a:r>
            <a:r>
              <a:rPr lang="en-US" i="1" dirty="0" err="1"/>
              <a:t>grazia</a:t>
            </a:r>
            <a:r>
              <a:rPr lang="en-US" i="1" dirty="0"/>
              <a:t>, </a:t>
            </a:r>
            <a:r>
              <a:rPr lang="en-US" i="1" u="sng" dirty="0" err="1"/>
              <a:t>fai</a:t>
            </a:r>
            <a:r>
              <a:rPr lang="en-US" i="1" u="sng" dirty="0"/>
              <a:t> </a:t>
            </a:r>
            <a:r>
              <a:rPr lang="en-US" i="1" u="sng" dirty="0" err="1"/>
              <a:t>rivivere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morti</a:t>
            </a:r>
            <a:r>
              <a:rPr lang="en-US" i="1" dirty="0"/>
              <a:t> con </a:t>
            </a:r>
            <a:r>
              <a:rPr lang="en-US" i="1" dirty="0" err="1"/>
              <a:t>grande</a:t>
            </a:r>
            <a:r>
              <a:rPr lang="en-US" i="1" dirty="0"/>
              <a:t> </a:t>
            </a:r>
            <a:r>
              <a:rPr lang="en-US" i="1" dirty="0" err="1"/>
              <a:t>misericordia</a:t>
            </a:r>
            <a:r>
              <a:rPr lang="en-US" i="1" dirty="0"/>
              <a:t>, </a:t>
            </a:r>
            <a:r>
              <a:rPr lang="en-US" i="1" dirty="0" err="1"/>
              <a:t>sostieni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cadenti</a:t>
            </a:r>
            <a:r>
              <a:rPr lang="en-US" i="1" dirty="0"/>
              <a:t>, </a:t>
            </a:r>
            <a:r>
              <a:rPr lang="en-US" i="1" dirty="0" err="1"/>
              <a:t>guarisci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malati</a:t>
            </a:r>
            <a:r>
              <a:rPr lang="en-US" i="1" dirty="0"/>
              <a:t>, </a:t>
            </a:r>
            <a:r>
              <a:rPr lang="en-US" i="1" dirty="0" err="1"/>
              <a:t>liberi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prigionieri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mantieni</a:t>
            </a:r>
            <a:r>
              <a:rPr lang="en-US" i="1" dirty="0"/>
              <a:t> la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fedeltà</a:t>
            </a:r>
            <a:r>
              <a:rPr lang="en-US" i="1" dirty="0"/>
              <a:t> a </a:t>
            </a:r>
            <a:r>
              <a:rPr lang="en-US" i="1" u="sng" dirty="0" err="1"/>
              <a:t>quelli</a:t>
            </a:r>
            <a:r>
              <a:rPr lang="en-US" i="1" u="sng" dirty="0"/>
              <a:t>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dormono</a:t>
            </a:r>
            <a:r>
              <a:rPr lang="en-US" i="1" u="sng" dirty="0"/>
              <a:t> </a:t>
            </a:r>
            <a:r>
              <a:rPr lang="en-US" i="1" u="sng" dirty="0" err="1"/>
              <a:t>nella</a:t>
            </a:r>
            <a:r>
              <a:rPr lang="en-US" i="1" u="sng" dirty="0"/>
              <a:t> </a:t>
            </a:r>
            <a:r>
              <a:rPr lang="en-US" i="1" u="sng" dirty="0" err="1"/>
              <a:t>polvere</a:t>
            </a:r>
            <a:r>
              <a:rPr lang="en-US" i="1" dirty="0"/>
              <a:t>. Chi </a:t>
            </a:r>
            <a:r>
              <a:rPr lang="en-US" i="1" dirty="0" err="1"/>
              <a:t>è</a:t>
            </a:r>
            <a:r>
              <a:rPr lang="en-US" i="1" dirty="0"/>
              <a:t> come </a:t>
            </a:r>
            <a:r>
              <a:rPr lang="en-US" i="1" dirty="0" err="1"/>
              <a:t>te</a:t>
            </a:r>
            <a:r>
              <a:rPr lang="en-US" i="1" dirty="0"/>
              <a:t> per le </a:t>
            </a:r>
            <a:r>
              <a:rPr lang="en-US" i="1" dirty="0" err="1"/>
              <a:t>potenze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chi </a:t>
            </a:r>
            <a:r>
              <a:rPr lang="en-US" i="1" dirty="0" err="1"/>
              <a:t>assomiglia</a:t>
            </a:r>
            <a:r>
              <a:rPr lang="en-US" i="1" dirty="0"/>
              <a:t> a </a:t>
            </a:r>
            <a:r>
              <a:rPr lang="en-US" i="1" dirty="0" err="1"/>
              <a:t>te</a:t>
            </a:r>
            <a:r>
              <a:rPr lang="en-US" i="1" dirty="0"/>
              <a:t>, Re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u="sng" dirty="0" err="1"/>
              <a:t>fai</a:t>
            </a:r>
            <a:r>
              <a:rPr lang="en-US" i="1" u="sng" dirty="0"/>
              <a:t> </a:t>
            </a:r>
            <a:r>
              <a:rPr lang="en-US" i="1" u="sng" dirty="0" err="1"/>
              <a:t>morire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fai</a:t>
            </a:r>
            <a:r>
              <a:rPr lang="en-US" i="1" u="sng" dirty="0"/>
              <a:t> </a:t>
            </a:r>
            <a:r>
              <a:rPr lang="en-US" i="1" u="sng" dirty="0" err="1"/>
              <a:t>vivere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fai</a:t>
            </a:r>
            <a:r>
              <a:rPr lang="en-US" i="1" dirty="0"/>
              <a:t> </a:t>
            </a:r>
            <a:r>
              <a:rPr lang="en-US" i="1" dirty="0" err="1"/>
              <a:t>germogliare</a:t>
            </a:r>
            <a:r>
              <a:rPr lang="en-US" i="1" dirty="0"/>
              <a:t> la </a:t>
            </a:r>
            <a:r>
              <a:rPr lang="en-US" i="1" dirty="0" err="1"/>
              <a:t>salvezza</a:t>
            </a:r>
            <a:r>
              <a:rPr lang="en-US" i="1" dirty="0"/>
              <a:t>?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fedele</a:t>
            </a:r>
            <a:r>
              <a:rPr lang="en-US" i="1" dirty="0"/>
              <a:t> </a:t>
            </a:r>
            <a:r>
              <a:rPr lang="en-US" i="1" dirty="0" err="1"/>
              <a:t>nel</a:t>
            </a:r>
            <a:r>
              <a:rPr lang="en-US" i="1" dirty="0"/>
              <a:t> </a:t>
            </a:r>
            <a:r>
              <a:rPr lang="en-US" i="1" u="sng" dirty="0"/>
              <a:t>far </a:t>
            </a:r>
            <a:r>
              <a:rPr lang="en-US" i="1" u="sng" dirty="0" err="1"/>
              <a:t>rivivere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morti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u="sng" dirty="0" err="1"/>
              <a:t>fai</a:t>
            </a:r>
            <a:r>
              <a:rPr lang="en-US" i="1" u="sng" dirty="0"/>
              <a:t> </a:t>
            </a:r>
            <a:r>
              <a:rPr lang="en-US" i="1" u="sng" dirty="0" err="1"/>
              <a:t>rivivere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morti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b="1" dirty="0" err="1"/>
              <a:t>Santificazione</a:t>
            </a:r>
            <a:r>
              <a:rPr lang="en-US" b="1" dirty="0"/>
              <a:t> del Nome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santo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tuo</a:t>
            </a:r>
            <a:r>
              <a:rPr lang="en-US" i="1" dirty="0"/>
              <a:t> Nome </a:t>
            </a:r>
            <a:r>
              <a:rPr lang="en-US" i="1" dirty="0" err="1"/>
              <a:t>è</a:t>
            </a:r>
            <a:r>
              <a:rPr lang="en-US" i="1" dirty="0"/>
              <a:t> </a:t>
            </a:r>
            <a:r>
              <a:rPr lang="en-US" i="1" dirty="0" err="1"/>
              <a:t>santo</a:t>
            </a:r>
            <a:r>
              <a:rPr lang="en-US" i="1" dirty="0"/>
              <a:t>,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Santi</a:t>
            </a:r>
            <a:r>
              <a:rPr lang="en-US" i="1" dirty="0"/>
              <a:t> (</a:t>
            </a:r>
            <a:r>
              <a:rPr lang="en-US" i="1" dirty="0" err="1"/>
              <a:t>angeli</a:t>
            </a:r>
            <a:r>
              <a:rPr lang="en-US" i="1" dirty="0"/>
              <a:t>) </a:t>
            </a:r>
            <a:r>
              <a:rPr lang="en-US" i="1" dirty="0" err="1"/>
              <a:t>ogni</a:t>
            </a:r>
            <a:r>
              <a:rPr lang="en-US" i="1" dirty="0"/>
              <a:t> </a:t>
            </a:r>
            <a:r>
              <a:rPr lang="en-US" i="1" dirty="0" err="1"/>
              <a:t>giorno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lodano</a:t>
            </a:r>
            <a:r>
              <a:rPr lang="en-US" i="1" dirty="0"/>
              <a:t> </a:t>
            </a:r>
            <a:r>
              <a:rPr lang="en-US" i="1" dirty="0" err="1"/>
              <a:t>selah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santo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en-US" b="1" dirty="0" err="1"/>
              <a:t>Conoscenza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concedi</a:t>
            </a:r>
            <a:r>
              <a:rPr lang="en-US" i="1" dirty="0"/>
              <a:t> </a:t>
            </a:r>
            <a:r>
              <a:rPr lang="en-US" i="1" dirty="0" err="1"/>
              <a:t>gratuitamente</a:t>
            </a:r>
            <a:r>
              <a:rPr lang="en-US" i="1" dirty="0"/>
              <a:t> </a:t>
            </a:r>
            <a:r>
              <a:rPr lang="en-US" i="1" dirty="0" err="1"/>
              <a:t>all'uomo</a:t>
            </a:r>
            <a:r>
              <a:rPr lang="en-US" i="1" dirty="0"/>
              <a:t> la </a:t>
            </a:r>
            <a:r>
              <a:rPr lang="en-US" i="1" dirty="0" err="1"/>
              <a:t>conoscenza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insegni</a:t>
            </a:r>
            <a:r>
              <a:rPr lang="en-US" i="1" dirty="0"/>
              <a:t> </a:t>
            </a:r>
            <a:r>
              <a:rPr lang="en-US" i="1" dirty="0" err="1"/>
              <a:t>all’essere</a:t>
            </a:r>
            <a:r>
              <a:rPr lang="en-US" i="1" dirty="0"/>
              <a:t> </a:t>
            </a:r>
            <a:r>
              <a:rPr lang="en-US" i="1" dirty="0" err="1"/>
              <a:t>umano</a:t>
            </a:r>
            <a:r>
              <a:rPr lang="en-US" i="1" dirty="0"/>
              <a:t> </a:t>
            </a:r>
            <a:r>
              <a:rPr lang="en-US" i="1" dirty="0" err="1"/>
              <a:t>l'intelligenza</a:t>
            </a:r>
            <a:r>
              <a:rPr lang="en-US" i="1" dirty="0"/>
              <a:t>. </a:t>
            </a:r>
            <a:r>
              <a:rPr lang="en-US" i="1" u="sng" dirty="0" err="1"/>
              <a:t>Concedici</a:t>
            </a:r>
            <a:r>
              <a:rPr lang="en-US" i="1" u="sng" dirty="0"/>
              <a:t> per </a:t>
            </a:r>
            <a:r>
              <a:rPr lang="en-US" i="1" u="sng" dirty="0" err="1"/>
              <a:t>grazia</a:t>
            </a:r>
            <a:r>
              <a:rPr lang="en-US" i="1" dirty="0"/>
              <a:t>, </a:t>
            </a:r>
            <a:r>
              <a:rPr lang="en-US" i="1" dirty="0" err="1"/>
              <a:t>da</a:t>
            </a:r>
            <a:r>
              <a:rPr lang="en-US" i="1" dirty="0"/>
              <a:t> parte </a:t>
            </a:r>
            <a:r>
              <a:rPr lang="en-US" i="1" dirty="0" err="1"/>
              <a:t>tua</a:t>
            </a:r>
            <a:r>
              <a:rPr lang="en-US" i="1" dirty="0"/>
              <a:t>, </a:t>
            </a:r>
            <a:r>
              <a:rPr lang="en-US" i="1" u="sng" dirty="0" err="1"/>
              <a:t>conoscenza</a:t>
            </a:r>
            <a:r>
              <a:rPr lang="en-US" i="1" dirty="0"/>
              <a:t>, </a:t>
            </a:r>
            <a:r>
              <a:rPr lang="en-US" i="1" u="sng" dirty="0" err="1"/>
              <a:t>intelligenza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u="sng" dirty="0" err="1"/>
              <a:t>discernimento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concedi</a:t>
            </a:r>
            <a:r>
              <a:rPr lang="en-US" i="1" dirty="0"/>
              <a:t> </a:t>
            </a:r>
            <a:r>
              <a:rPr lang="en-US" i="1" dirty="0" err="1"/>
              <a:t>gratuitamente</a:t>
            </a:r>
            <a:r>
              <a:rPr lang="en-US" i="1" dirty="0"/>
              <a:t> la </a:t>
            </a:r>
            <a:r>
              <a:rPr lang="en-US" i="1" dirty="0" err="1"/>
              <a:t>conoscenza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en-US" b="1" dirty="0" err="1"/>
              <a:t>Conversione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 </a:t>
            </a:r>
            <a:r>
              <a:rPr lang="en-US" i="1" dirty="0" err="1"/>
              <a:t>Facci</a:t>
            </a:r>
            <a:r>
              <a:rPr lang="en-US" i="1" dirty="0"/>
              <a:t> </a:t>
            </a:r>
            <a:r>
              <a:rPr lang="en-US" i="1" dirty="0" err="1"/>
              <a:t>ritornare</a:t>
            </a:r>
            <a:r>
              <a:rPr lang="en-US" i="1" dirty="0"/>
              <a:t>, Padre </a:t>
            </a:r>
            <a:r>
              <a:rPr lang="en-US" i="1" dirty="0" err="1"/>
              <a:t>nostro</a:t>
            </a:r>
            <a:r>
              <a:rPr lang="en-US" i="1" dirty="0"/>
              <a:t>, </a:t>
            </a:r>
            <a:r>
              <a:rPr lang="en-US" i="1" dirty="0" err="1"/>
              <a:t>alla</a:t>
            </a:r>
            <a:r>
              <a:rPr lang="en-US" i="1" dirty="0"/>
              <a:t>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Legge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facci</a:t>
            </a:r>
            <a:r>
              <a:rPr lang="en-US" i="1" dirty="0"/>
              <a:t> </a:t>
            </a:r>
            <a:r>
              <a:rPr lang="en-US" i="1" dirty="0" err="1"/>
              <a:t>avvicinare</a:t>
            </a:r>
            <a:r>
              <a:rPr lang="en-US" i="1" dirty="0"/>
              <a:t>, Re </a:t>
            </a:r>
            <a:r>
              <a:rPr lang="en-US" i="1" dirty="0" err="1"/>
              <a:t>nostro</a:t>
            </a:r>
            <a:r>
              <a:rPr lang="en-US" i="1" dirty="0"/>
              <a:t>, al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servizio</a:t>
            </a:r>
            <a:r>
              <a:rPr lang="en-US" i="1" dirty="0"/>
              <a:t>: </a:t>
            </a:r>
            <a:r>
              <a:rPr lang="en-US" i="1" u="sng" dirty="0" err="1"/>
              <a:t>fa</a:t>
            </a:r>
            <a:r>
              <a:rPr lang="en-US" i="1" u="sng" dirty="0"/>
              <a:t>'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possiamo</a:t>
            </a:r>
            <a:r>
              <a:rPr lang="en-US" i="1" u="sng" dirty="0"/>
              <a:t> </a:t>
            </a:r>
            <a:r>
              <a:rPr lang="en-US" i="1" u="sng" dirty="0" err="1"/>
              <a:t>convertirci</a:t>
            </a:r>
            <a:r>
              <a:rPr lang="en-US" i="1" u="sng" dirty="0"/>
              <a:t> a </a:t>
            </a:r>
            <a:r>
              <a:rPr lang="en-US" i="1" u="sng" dirty="0" err="1"/>
              <a:t>te</a:t>
            </a:r>
            <a:r>
              <a:rPr lang="en-US" i="1" u="sng" dirty="0"/>
              <a:t> con un </a:t>
            </a:r>
            <a:r>
              <a:rPr lang="en-US" i="1" u="sng" dirty="0" err="1"/>
              <a:t>pentimento</a:t>
            </a:r>
            <a:r>
              <a:rPr lang="en-US" i="1" u="sng" dirty="0"/>
              <a:t> </a:t>
            </a:r>
            <a:r>
              <a:rPr lang="en-US" i="1" u="sng" dirty="0" err="1"/>
              <a:t>perfetto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gradisci</a:t>
            </a:r>
            <a:r>
              <a:rPr lang="en-US" i="1" dirty="0"/>
              <a:t> la </a:t>
            </a:r>
            <a:r>
              <a:rPr lang="en-US" i="1" dirty="0" err="1"/>
              <a:t>conversione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b="1" dirty="0" err="1"/>
              <a:t>Perdono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err="1"/>
              <a:t>Perdonaci</a:t>
            </a:r>
            <a:r>
              <a:rPr lang="en-US" i="1" dirty="0"/>
              <a:t>, Padre </a:t>
            </a:r>
            <a:r>
              <a:rPr lang="en-US" i="1" dirty="0" err="1"/>
              <a:t>nostro</a:t>
            </a:r>
            <a:r>
              <a:rPr lang="en-US" i="1" dirty="0"/>
              <a:t>, </a:t>
            </a:r>
            <a:r>
              <a:rPr lang="en-US" i="1" dirty="0" err="1"/>
              <a:t>perché</a:t>
            </a:r>
            <a:r>
              <a:rPr lang="en-US" i="1" dirty="0"/>
              <a:t> </a:t>
            </a:r>
            <a:r>
              <a:rPr lang="en-US" i="1" dirty="0" err="1"/>
              <a:t>abbiamo</a:t>
            </a:r>
            <a:r>
              <a:rPr lang="en-US" i="1" dirty="0"/>
              <a:t> </a:t>
            </a:r>
            <a:r>
              <a:rPr lang="en-US" i="1" dirty="0" err="1"/>
              <a:t>peccato</a:t>
            </a:r>
            <a:r>
              <a:rPr lang="en-US" i="1" dirty="0"/>
              <a:t>; </a:t>
            </a:r>
            <a:r>
              <a:rPr lang="en-US" i="1" u="sng" dirty="0" err="1"/>
              <a:t>assolvici</a:t>
            </a:r>
            <a:r>
              <a:rPr lang="en-US" i="1" dirty="0"/>
              <a:t>, Re </a:t>
            </a:r>
            <a:r>
              <a:rPr lang="en-US" i="1" dirty="0" err="1"/>
              <a:t>nostro</a:t>
            </a:r>
            <a:r>
              <a:rPr lang="en-US" i="1" dirty="0"/>
              <a:t>, </a:t>
            </a:r>
            <a:r>
              <a:rPr lang="en-US" i="1" dirty="0" err="1"/>
              <a:t>perché</a:t>
            </a:r>
            <a:r>
              <a:rPr lang="en-US" i="1" dirty="0"/>
              <a:t> </a:t>
            </a:r>
            <a:r>
              <a:rPr lang="en-US" i="1" dirty="0" err="1"/>
              <a:t>ci</a:t>
            </a:r>
            <a:r>
              <a:rPr lang="en-US" i="1" dirty="0"/>
              <a:t> </a:t>
            </a:r>
            <a:r>
              <a:rPr lang="en-US" i="1" dirty="0" err="1"/>
              <a:t>siamo</a:t>
            </a:r>
            <a:r>
              <a:rPr lang="en-US" i="1" dirty="0"/>
              <a:t> </a:t>
            </a:r>
            <a:r>
              <a:rPr lang="en-US" i="1" dirty="0" err="1"/>
              <a:t>ribellati</a:t>
            </a:r>
            <a:r>
              <a:rPr lang="en-US" i="1" dirty="0"/>
              <a:t>.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infatti</a:t>
            </a:r>
            <a:r>
              <a:rPr lang="en-US" i="1" dirty="0"/>
              <a:t> </a:t>
            </a:r>
            <a:r>
              <a:rPr lang="en-US" i="1" dirty="0" err="1"/>
              <a:t>assolvi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perdoni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u="sng" dirty="0" err="1"/>
              <a:t>sei</a:t>
            </a:r>
            <a:r>
              <a:rPr lang="en-US" i="1" u="sng" dirty="0"/>
              <a:t> </a:t>
            </a:r>
            <a:r>
              <a:rPr lang="en-US" i="1" u="sng" dirty="0" err="1"/>
              <a:t>clemente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largo </a:t>
            </a:r>
            <a:r>
              <a:rPr lang="en-US" i="1" u="sng" dirty="0" err="1"/>
              <a:t>nel</a:t>
            </a:r>
            <a:r>
              <a:rPr lang="en-US" i="1" u="sng" dirty="0"/>
              <a:t> </a:t>
            </a:r>
            <a:r>
              <a:rPr lang="en-US" i="1" u="sng" dirty="0" err="1"/>
              <a:t>perdonare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en-US" b="1" dirty="0" err="1"/>
              <a:t>Redenzione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Guarda</a:t>
            </a:r>
            <a:r>
              <a:rPr lang="en-US" i="1" dirty="0"/>
              <a:t> la nostra </a:t>
            </a:r>
            <a:r>
              <a:rPr lang="en-US" i="1" dirty="0" err="1"/>
              <a:t>miseria</a:t>
            </a:r>
            <a:r>
              <a:rPr lang="en-US" i="1" dirty="0"/>
              <a:t>, </a:t>
            </a:r>
            <a:r>
              <a:rPr lang="en-US" i="1" dirty="0" err="1"/>
              <a:t>difendi</a:t>
            </a:r>
            <a:r>
              <a:rPr lang="en-US" i="1" dirty="0"/>
              <a:t> la nostra </a:t>
            </a:r>
            <a:r>
              <a:rPr lang="en-US" i="1" dirty="0" err="1"/>
              <a:t>causa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u="sng" dirty="0" err="1"/>
              <a:t>redimici</a:t>
            </a:r>
            <a:r>
              <a:rPr lang="en-US" i="1" u="sng" dirty="0"/>
              <a:t> presto</a:t>
            </a:r>
            <a:r>
              <a:rPr lang="en-US" i="1" dirty="0"/>
              <a:t> in </a:t>
            </a:r>
            <a:r>
              <a:rPr lang="en-US" i="1" dirty="0" err="1"/>
              <a:t>grazia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Nome, </a:t>
            </a:r>
            <a:r>
              <a:rPr lang="en-US" i="1" dirty="0" err="1"/>
              <a:t>perché</a:t>
            </a:r>
            <a:r>
              <a:rPr lang="en-US" i="1" dirty="0"/>
              <a:t> </a:t>
            </a:r>
            <a:r>
              <a:rPr lang="en-US" i="1" u="sng" dirty="0" err="1"/>
              <a:t>tu</a:t>
            </a:r>
            <a:r>
              <a:rPr lang="en-US" i="1" u="sng" dirty="0"/>
              <a:t> </a:t>
            </a:r>
            <a:r>
              <a:rPr lang="en-US" i="1" u="sng" dirty="0" err="1"/>
              <a:t>sei</a:t>
            </a:r>
            <a:r>
              <a:rPr lang="en-US" i="1" u="sng" dirty="0"/>
              <a:t> un </a:t>
            </a:r>
            <a:r>
              <a:rPr lang="en-US" i="1" u="sng" dirty="0" err="1"/>
              <a:t>Redentore</a:t>
            </a:r>
            <a:r>
              <a:rPr lang="en-US" i="1" u="sng" dirty="0"/>
              <a:t> forte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u="sng" dirty="0" err="1"/>
              <a:t>Redentore</a:t>
            </a:r>
            <a:r>
              <a:rPr lang="en-US" i="1" u="sng" dirty="0"/>
              <a:t> </a:t>
            </a:r>
            <a:r>
              <a:rPr lang="en-US" i="1" u="sng" dirty="0" err="1"/>
              <a:t>di</a:t>
            </a:r>
            <a:r>
              <a:rPr lang="en-US" i="1" u="sng" dirty="0"/>
              <a:t> </a:t>
            </a:r>
            <a:r>
              <a:rPr lang="en-US" i="1" u="sng" dirty="0" err="1"/>
              <a:t>Israele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</a:t>
            </a:r>
            <a:r>
              <a:rPr lang="en-US" b="1" dirty="0" err="1"/>
              <a:t>Guarigione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Guariscici</a:t>
            </a:r>
            <a:r>
              <a:rPr lang="en-US" i="1" dirty="0"/>
              <a:t>, Signore,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saremo</a:t>
            </a:r>
            <a:r>
              <a:rPr lang="en-US" i="1" dirty="0"/>
              <a:t> </a:t>
            </a:r>
            <a:r>
              <a:rPr lang="en-US" i="1" dirty="0" err="1"/>
              <a:t>guariti</a:t>
            </a:r>
            <a:r>
              <a:rPr lang="en-US" i="1" dirty="0"/>
              <a:t>; </a:t>
            </a:r>
            <a:r>
              <a:rPr lang="en-US" i="1" dirty="0" err="1"/>
              <a:t>salvaci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saremo</a:t>
            </a:r>
            <a:r>
              <a:rPr lang="en-US" i="1" dirty="0"/>
              <a:t> </a:t>
            </a:r>
            <a:r>
              <a:rPr lang="en-US" i="1" dirty="0" err="1"/>
              <a:t>salvi</a:t>
            </a:r>
            <a:r>
              <a:rPr lang="en-US" i="1" dirty="0"/>
              <a:t>, </a:t>
            </a:r>
            <a:r>
              <a:rPr lang="en-US" i="1" dirty="0" err="1"/>
              <a:t>perché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la nostra Lode. </a:t>
            </a:r>
            <a:r>
              <a:rPr lang="en-US" i="1" dirty="0" err="1"/>
              <a:t>Apporta</a:t>
            </a:r>
            <a:r>
              <a:rPr lang="en-US" i="1" dirty="0"/>
              <a:t> </a:t>
            </a:r>
            <a:r>
              <a:rPr lang="en-US" i="1" u="sng" dirty="0" err="1"/>
              <a:t>guarigione</a:t>
            </a:r>
            <a:r>
              <a:rPr lang="en-US" i="1" u="sng" dirty="0"/>
              <a:t> </a:t>
            </a:r>
            <a:r>
              <a:rPr lang="en-US" i="1" u="sng" dirty="0" err="1"/>
              <a:t>perfetta</a:t>
            </a:r>
            <a:r>
              <a:rPr lang="en-US" i="1" u="sng" dirty="0"/>
              <a:t> a </a:t>
            </a:r>
            <a:r>
              <a:rPr lang="en-US" i="1" u="sng" dirty="0" err="1"/>
              <a:t>tutte</a:t>
            </a:r>
            <a:r>
              <a:rPr lang="en-US" i="1" u="sng" dirty="0"/>
              <a:t> le </a:t>
            </a:r>
            <a:r>
              <a:rPr lang="en-US" i="1" u="sng" dirty="0" err="1"/>
              <a:t>nostre</a:t>
            </a:r>
            <a:r>
              <a:rPr lang="en-US" i="1" u="sng" dirty="0"/>
              <a:t> </a:t>
            </a:r>
            <a:r>
              <a:rPr lang="en-US" i="1" u="sng" dirty="0" err="1"/>
              <a:t>infermità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un </a:t>
            </a:r>
            <a:r>
              <a:rPr lang="en-US" i="1" dirty="0" err="1"/>
              <a:t>Dio</a:t>
            </a:r>
            <a:r>
              <a:rPr lang="en-US" i="1" dirty="0"/>
              <a:t> (Re) </a:t>
            </a:r>
            <a:r>
              <a:rPr lang="en-US" i="1" dirty="0" err="1"/>
              <a:t>guaritore</a:t>
            </a:r>
            <a:r>
              <a:rPr lang="en-US" i="1" dirty="0"/>
              <a:t>, </a:t>
            </a:r>
            <a:r>
              <a:rPr lang="en-US" i="1" dirty="0" err="1"/>
              <a:t>fedele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misericordioso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guarisci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malati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en-US" b="1" dirty="0" err="1"/>
              <a:t>Benedizione</a:t>
            </a:r>
            <a:r>
              <a:rPr lang="en-US" b="1" dirty="0"/>
              <a:t> </a:t>
            </a:r>
            <a:r>
              <a:rPr lang="en-US" b="1" dirty="0" err="1"/>
              <a:t>delle</a:t>
            </a:r>
            <a:r>
              <a:rPr lang="en-US" b="1" dirty="0"/>
              <a:t> </a:t>
            </a:r>
            <a:r>
              <a:rPr lang="en-US" b="1" dirty="0" err="1"/>
              <a:t>annate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Benedici</a:t>
            </a:r>
            <a:r>
              <a:rPr lang="en-US" i="1" dirty="0"/>
              <a:t> per </a:t>
            </a:r>
            <a:r>
              <a:rPr lang="en-US" i="1" dirty="0" err="1"/>
              <a:t>noi</a:t>
            </a:r>
            <a:r>
              <a:rPr lang="en-US" i="1" dirty="0"/>
              <a:t>, Signore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, </a:t>
            </a:r>
            <a:r>
              <a:rPr lang="en-US" i="1" dirty="0" err="1"/>
              <a:t>questa</a:t>
            </a:r>
            <a:r>
              <a:rPr lang="en-US" i="1" dirty="0"/>
              <a:t> </a:t>
            </a:r>
            <a:r>
              <a:rPr lang="en-US" i="1" dirty="0" err="1"/>
              <a:t>annata</a:t>
            </a:r>
            <a:r>
              <a:rPr lang="en-US" i="1" dirty="0"/>
              <a:t>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i="1" dirty="0" err="1"/>
              <a:t>ogni</a:t>
            </a:r>
            <a:r>
              <a:rPr lang="en-US" i="1" dirty="0"/>
              <a:t> </a:t>
            </a:r>
            <a:r>
              <a:rPr lang="en-US" i="1" dirty="0" err="1"/>
              <a:t>genere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suoi</a:t>
            </a:r>
            <a:r>
              <a:rPr lang="en-US" i="1" dirty="0"/>
              <a:t> </a:t>
            </a:r>
            <a:r>
              <a:rPr lang="en-US" i="1" dirty="0" err="1"/>
              <a:t>prodotti</a:t>
            </a:r>
            <a:r>
              <a:rPr lang="en-US" i="1" dirty="0"/>
              <a:t> per </a:t>
            </a:r>
            <a:r>
              <a:rPr lang="en-US" i="1" dirty="0" err="1"/>
              <a:t>il</a:t>
            </a:r>
            <a:r>
              <a:rPr lang="en-US" i="1" dirty="0"/>
              <a:t> (</a:t>
            </a:r>
            <a:r>
              <a:rPr lang="en-US" i="1" dirty="0" err="1"/>
              <a:t>nostro</a:t>
            </a:r>
            <a:r>
              <a:rPr lang="en-US" i="1" dirty="0"/>
              <a:t>) </a:t>
            </a:r>
            <a:r>
              <a:rPr lang="en-US" i="1" dirty="0" err="1"/>
              <a:t>bene</a:t>
            </a:r>
            <a:r>
              <a:rPr lang="en-US" i="1" dirty="0"/>
              <a:t>. </a:t>
            </a:r>
            <a:r>
              <a:rPr lang="en-US" i="1" dirty="0" err="1"/>
              <a:t>Concedi</a:t>
            </a:r>
            <a:r>
              <a:rPr lang="en-US" i="1" dirty="0"/>
              <a:t> (</a:t>
            </a:r>
            <a:r>
              <a:rPr lang="en-US" i="1" dirty="0" err="1"/>
              <a:t>d'estate</a:t>
            </a:r>
            <a:r>
              <a:rPr lang="en-US" i="1" dirty="0"/>
              <a:t>:) </a:t>
            </a:r>
            <a:r>
              <a:rPr lang="en-US" i="1" dirty="0" err="1"/>
              <a:t>benedizione</a:t>
            </a:r>
            <a:r>
              <a:rPr lang="en-US" i="1" dirty="0"/>
              <a:t>; (</a:t>
            </a:r>
            <a:r>
              <a:rPr lang="en-US" i="1" dirty="0" err="1"/>
              <a:t>d'inverno</a:t>
            </a:r>
            <a:r>
              <a:rPr lang="en-US" i="1" dirty="0"/>
              <a:t>:) </a:t>
            </a:r>
            <a:r>
              <a:rPr lang="en-US" i="1" dirty="0" err="1"/>
              <a:t>rugiada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pioggia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benedizione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tutta</a:t>
            </a:r>
            <a:r>
              <a:rPr lang="en-US" i="1" dirty="0"/>
              <a:t> la </a:t>
            </a:r>
            <a:r>
              <a:rPr lang="en-US" i="1" dirty="0" err="1"/>
              <a:t>faccia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terra, </a:t>
            </a:r>
            <a:r>
              <a:rPr lang="en-US" i="1" dirty="0" err="1"/>
              <a:t>saziaci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suoi</a:t>
            </a:r>
            <a:r>
              <a:rPr lang="en-US" i="1" dirty="0"/>
              <a:t> </a:t>
            </a:r>
            <a:r>
              <a:rPr lang="en-US" i="1" dirty="0" err="1"/>
              <a:t>beni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u="sng" dirty="0" err="1"/>
              <a:t>benedici</a:t>
            </a:r>
            <a:r>
              <a:rPr lang="en-US" i="1" u="sng" dirty="0"/>
              <a:t> </a:t>
            </a:r>
            <a:r>
              <a:rPr lang="en-US" i="1" u="sng" dirty="0" err="1"/>
              <a:t>questa</a:t>
            </a:r>
            <a:r>
              <a:rPr lang="en-US" i="1" u="sng" dirty="0"/>
              <a:t> </a:t>
            </a:r>
            <a:r>
              <a:rPr lang="en-US" i="1" u="sng" dirty="0" err="1"/>
              <a:t>annata</a:t>
            </a:r>
            <a:r>
              <a:rPr lang="en-US" i="1" u="sng" dirty="0"/>
              <a:t> come le </a:t>
            </a:r>
            <a:r>
              <a:rPr lang="en-US" i="1" u="sng" dirty="0" err="1"/>
              <a:t>annate</a:t>
            </a:r>
            <a:r>
              <a:rPr lang="en-US" i="1" u="sng" dirty="0"/>
              <a:t> </a:t>
            </a:r>
            <a:r>
              <a:rPr lang="en-US" i="1" u="sng" dirty="0" err="1"/>
              <a:t>miglior</a:t>
            </a:r>
            <a:r>
              <a:rPr lang="en-US" i="1" dirty="0" err="1"/>
              <a:t>i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benedici</a:t>
            </a:r>
            <a:r>
              <a:rPr lang="en-US" i="1" dirty="0"/>
              <a:t> le </a:t>
            </a:r>
            <a:r>
              <a:rPr lang="en-US" i="1" dirty="0" err="1"/>
              <a:t>annate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10. </a:t>
            </a:r>
            <a:r>
              <a:rPr lang="en-US" b="1" dirty="0" err="1"/>
              <a:t>Raduno</a:t>
            </a:r>
            <a:r>
              <a:rPr lang="en-US" b="1" dirty="0"/>
              <a:t> </a:t>
            </a:r>
            <a:r>
              <a:rPr lang="en-US" b="1" dirty="0" err="1"/>
              <a:t>degli</a:t>
            </a:r>
            <a:r>
              <a:rPr lang="en-US" b="1" dirty="0"/>
              <a:t> </a:t>
            </a:r>
            <a:r>
              <a:rPr lang="en-US" b="1" dirty="0" err="1"/>
              <a:t>esiliati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Suona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grande</a:t>
            </a:r>
            <a:r>
              <a:rPr lang="en-US" i="1" dirty="0"/>
              <a:t> </a:t>
            </a:r>
            <a:r>
              <a:rPr lang="en-US" i="1" dirty="0" err="1"/>
              <a:t>shofar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nostra </a:t>
            </a:r>
            <a:r>
              <a:rPr lang="en-US" i="1" dirty="0" err="1"/>
              <a:t>liberazione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alza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vessillo</a:t>
            </a:r>
            <a:r>
              <a:rPr lang="en-US" i="1" dirty="0"/>
              <a:t> per </a:t>
            </a:r>
            <a:r>
              <a:rPr lang="en-US" i="1" dirty="0" err="1"/>
              <a:t>radunare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nostri</a:t>
            </a:r>
            <a:r>
              <a:rPr lang="en-US" i="1" dirty="0"/>
              <a:t> </a:t>
            </a:r>
            <a:r>
              <a:rPr lang="en-US" i="1" dirty="0" err="1"/>
              <a:t>esiliati</a:t>
            </a:r>
            <a:r>
              <a:rPr lang="en-US" i="1" dirty="0"/>
              <a:t>: </a:t>
            </a:r>
            <a:r>
              <a:rPr lang="en-US" i="1" u="sng" dirty="0" err="1"/>
              <a:t>radunaci</a:t>
            </a:r>
            <a:r>
              <a:rPr lang="en-US" i="1" u="sng" dirty="0"/>
              <a:t> (</a:t>
            </a:r>
            <a:r>
              <a:rPr lang="en-US" i="1" u="sng" dirty="0" err="1"/>
              <a:t>tutti</a:t>
            </a:r>
            <a:r>
              <a:rPr lang="en-US" i="1" u="sng" dirty="0"/>
              <a:t>) </a:t>
            </a:r>
            <a:r>
              <a:rPr lang="en-US" i="1" u="sng" dirty="0" err="1"/>
              <a:t>insieme</a:t>
            </a:r>
            <a:r>
              <a:rPr lang="en-US" i="1" u="sng" dirty="0"/>
              <a:t> </a:t>
            </a:r>
            <a:r>
              <a:rPr lang="en-US" i="1" u="sng" dirty="0" err="1"/>
              <a:t>dai</a:t>
            </a:r>
            <a:r>
              <a:rPr lang="en-US" i="1" u="sng" dirty="0"/>
              <a:t> </a:t>
            </a:r>
            <a:r>
              <a:rPr lang="en-US" i="1" u="sng" dirty="0" err="1"/>
              <a:t>quattro</a:t>
            </a:r>
            <a:r>
              <a:rPr lang="en-US" i="1" u="sng" dirty="0"/>
              <a:t> </a:t>
            </a:r>
            <a:r>
              <a:rPr lang="en-US" i="1" u="sng" dirty="0" err="1"/>
              <a:t>angoli</a:t>
            </a:r>
            <a:r>
              <a:rPr lang="en-US" i="1" u="sng" dirty="0"/>
              <a:t> </a:t>
            </a:r>
            <a:r>
              <a:rPr lang="en-US" i="1" u="sng" dirty="0" err="1"/>
              <a:t>della</a:t>
            </a:r>
            <a:r>
              <a:rPr lang="en-US" i="1" u="sng" dirty="0"/>
              <a:t> terra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raduni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dispersi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 </a:t>
            </a:r>
            <a:r>
              <a:rPr lang="en-US" b="1" dirty="0" err="1"/>
              <a:t>Ripristino</a:t>
            </a:r>
            <a:r>
              <a:rPr lang="en-US" b="1" dirty="0"/>
              <a:t> </a:t>
            </a:r>
            <a:r>
              <a:rPr lang="en-US" b="1" dirty="0" err="1"/>
              <a:t>della</a:t>
            </a:r>
            <a:r>
              <a:rPr lang="en-US" b="1" dirty="0"/>
              <a:t> </a:t>
            </a:r>
            <a:r>
              <a:rPr lang="en-US" b="1" dirty="0" err="1"/>
              <a:t>giustizia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Restaura</a:t>
            </a:r>
            <a:r>
              <a:rPr lang="en-US" i="1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nostri</a:t>
            </a:r>
            <a:r>
              <a:rPr lang="en-US" i="1" u="sng" dirty="0"/>
              <a:t> </a:t>
            </a:r>
            <a:r>
              <a:rPr lang="en-US" i="1" u="sng" dirty="0" err="1"/>
              <a:t>giudici</a:t>
            </a:r>
            <a:r>
              <a:rPr lang="en-US" i="1" u="sng" dirty="0"/>
              <a:t> come in </a:t>
            </a:r>
            <a:r>
              <a:rPr lang="en-US" i="1" u="sng" dirty="0" err="1"/>
              <a:t>antico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nostri</a:t>
            </a:r>
            <a:r>
              <a:rPr lang="en-US" i="1" u="sng" dirty="0"/>
              <a:t> </a:t>
            </a:r>
            <a:r>
              <a:rPr lang="en-US" i="1" u="sng" dirty="0" err="1"/>
              <a:t>consiglieri</a:t>
            </a:r>
            <a:r>
              <a:rPr lang="en-US" i="1" u="sng" dirty="0"/>
              <a:t> </a:t>
            </a:r>
            <a:r>
              <a:rPr lang="en-US" i="1" dirty="0"/>
              <a:t>come in principio. </a:t>
            </a:r>
            <a:r>
              <a:rPr lang="en-US" i="1" dirty="0" err="1"/>
              <a:t>Allontana</a:t>
            </a:r>
            <a:r>
              <a:rPr lang="en-US" i="1" dirty="0"/>
              <a:t> </a:t>
            </a:r>
            <a:r>
              <a:rPr lang="en-US" i="1" dirty="0" err="1"/>
              <a:t>da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l'afflizione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lamento</a:t>
            </a:r>
            <a:r>
              <a:rPr lang="en-US" i="1" dirty="0"/>
              <a:t>; regna </a:t>
            </a:r>
            <a:r>
              <a:rPr lang="en-US" i="1" dirty="0" err="1"/>
              <a:t>sopra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solo, Signore, con </a:t>
            </a:r>
            <a:r>
              <a:rPr lang="en-US" i="1" dirty="0" err="1"/>
              <a:t>grazia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con </a:t>
            </a:r>
            <a:r>
              <a:rPr lang="en-US" i="1" dirty="0" err="1"/>
              <a:t>misericordia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u="sng" dirty="0" err="1"/>
              <a:t>rendici</a:t>
            </a:r>
            <a:r>
              <a:rPr lang="en-US" i="1" u="sng" dirty="0"/>
              <a:t> </a:t>
            </a:r>
            <a:r>
              <a:rPr lang="en-US" i="1" u="sng" dirty="0" err="1"/>
              <a:t>giustizia</a:t>
            </a:r>
            <a:r>
              <a:rPr lang="en-US" i="1" u="sng" dirty="0"/>
              <a:t> </a:t>
            </a:r>
            <a:r>
              <a:rPr lang="en-US" i="1" u="sng" dirty="0" err="1"/>
              <a:t>nel</a:t>
            </a:r>
            <a:r>
              <a:rPr lang="en-US" i="1" u="sng" dirty="0"/>
              <a:t> </a:t>
            </a:r>
            <a:r>
              <a:rPr lang="en-US" i="1" u="sng" dirty="0" err="1"/>
              <a:t>giudizio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Re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ami</a:t>
            </a:r>
            <a:r>
              <a:rPr lang="en-US" i="1" dirty="0"/>
              <a:t> la </a:t>
            </a:r>
            <a:r>
              <a:rPr lang="en-US" i="1" dirty="0" err="1"/>
              <a:t>giustizia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giudizio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 SINAGOGA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nome</a:t>
            </a:r>
            <a:r>
              <a:rPr lang="en-US" dirty="0"/>
              <a:t> </a:t>
            </a:r>
            <a:r>
              <a:rPr lang="en-US" dirty="0" err="1"/>
              <a:t>significa</a:t>
            </a:r>
            <a:r>
              <a:rPr lang="en-US" dirty="0"/>
              <a:t> 'casa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riunione</a:t>
            </a:r>
            <a:r>
              <a:rPr lang="en-US" dirty="0"/>
              <a:t>', in </a:t>
            </a:r>
            <a:r>
              <a:rPr lang="en-US" dirty="0" err="1"/>
              <a:t>ebraico</a:t>
            </a:r>
            <a:r>
              <a:rPr lang="en-US" dirty="0"/>
              <a:t> </a:t>
            </a:r>
            <a:r>
              <a:rPr lang="en-US" i="1" dirty="0"/>
              <a:t>Bet ha‑Knesset,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luogo</a:t>
            </a:r>
            <a:r>
              <a:rPr lang="en-US" dirty="0"/>
              <a:t> dove la </a:t>
            </a:r>
            <a:r>
              <a:rPr lang="en-US" dirty="0" err="1"/>
              <a:t>comunità</a:t>
            </a:r>
            <a:r>
              <a:rPr lang="en-US" dirty="0"/>
              <a:t> </a:t>
            </a:r>
            <a:r>
              <a:rPr lang="en-US" dirty="0" err="1"/>
              <a:t>ebraica</a:t>
            </a:r>
            <a:r>
              <a:rPr lang="en-US" dirty="0"/>
              <a:t> ha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u="sng" dirty="0" err="1"/>
              <a:t>centro</a:t>
            </a:r>
            <a:r>
              <a:rPr lang="en-US" u="sng" dirty="0"/>
              <a:t> </a:t>
            </a:r>
            <a:r>
              <a:rPr lang="en-US" u="sng" dirty="0" err="1"/>
              <a:t>religioso</a:t>
            </a:r>
            <a:r>
              <a:rPr lang="en-US" u="sng" dirty="0"/>
              <a:t> </a:t>
            </a:r>
            <a:r>
              <a:rPr lang="en-US" u="sng" dirty="0" err="1"/>
              <a:t>e</a:t>
            </a:r>
            <a:r>
              <a:rPr lang="en-US" u="sng" dirty="0"/>
              <a:t> </a:t>
            </a:r>
            <a:r>
              <a:rPr lang="en-US" u="sng" dirty="0" err="1"/>
              <a:t>di</a:t>
            </a:r>
            <a:r>
              <a:rPr lang="en-US" u="sng" dirty="0"/>
              <a:t> studio</a:t>
            </a:r>
            <a:r>
              <a:rPr lang="en-US" dirty="0"/>
              <a:t>. </a:t>
            </a:r>
          </a:p>
          <a:p>
            <a:r>
              <a:rPr lang="en-US" dirty="0"/>
              <a:t>Il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interno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privo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statue, </a:t>
            </a:r>
            <a:r>
              <a:rPr lang="en-US" dirty="0" err="1"/>
              <a:t>dipinti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affreschi</a:t>
            </a:r>
            <a:r>
              <a:rPr lang="en-US" dirty="0"/>
              <a:t>, in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popolo</a:t>
            </a:r>
            <a:r>
              <a:rPr lang="en-US" dirty="0"/>
              <a:t> </a:t>
            </a:r>
            <a:r>
              <a:rPr lang="en-US" dirty="0" err="1"/>
              <a:t>ebraico</a:t>
            </a:r>
            <a:r>
              <a:rPr lang="en-US" dirty="0"/>
              <a:t> non ha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rappresentato</a:t>
            </a:r>
            <a:r>
              <a:rPr lang="en-US" dirty="0"/>
              <a:t> </a:t>
            </a:r>
            <a:r>
              <a:rPr lang="en-US" dirty="0" err="1"/>
              <a:t>immagini</a:t>
            </a:r>
            <a:r>
              <a:rPr lang="en-US" dirty="0"/>
              <a:t>. Vi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decorazioni</a:t>
            </a:r>
            <a:r>
              <a:rPr lang="en-US" dirty="0"/>
              <a:t> </a:t>
            </a:r>
            <a:r>
              <a:rPr lang="en-US" dirty="0" err="1"/>
              <a:t>murarie</a:t>
            </a:r>
            <a:r>
              <a:rPr lang="en-US" dirty="0"/>
              <a:t>, </a:t>
            </a:r>
            <a:r>
              <a:rPr lang="en-US" dirty="0" err="1"/>
              <a:t>stoffe</a:t>
            </a:r>
            <a:r>
              <a:rPr lang="en-US" dirty="0"/>
              <a:t> </a:t>
            </a:r>
            <a:r>
              <a:rPr lang="en-US" dirty="0" err="1"/>
              <a:t>ricamate</a:t>
            </a:r>
            <a:r>
              <a:rPr lang="en-US" dirty="0"/>
              <a:t>, </a:t>
            </a:r>
            <a:r>
              <a:rPr lang="en-US" dirty="0" err="1"/>
              <a:t>vetrate</a:t>
            </a:r>
            <a:r>
              <a:rPr lang="en-US" dirty="0"/>
              <a:t> a </a:t>
            </a:r>
            <a:r>
              <a:rPr lang="en-US" dirty="0" err="1"/>
              <a:t>colori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12. </a:t>
            </a:r>
            <a:r>
              <a:rPr lang="en-US" b="1" dirty="0" err="1"/>
              <a:t>Contro</a:t>
            </a:r>
            <a:r>
              <a:rPr lang="en-US" b="1" dirty="0"/>
              <a:t> </a:t>
            </a:r>
            <a:r>
              <a:rPr lang="en-US" b="1" dirty="0" err="1"/>
              <a:t>gli</a:t>
            </a:r>
            <a:r>
              <a:rPr lang="en-US" b="1" dirty="0"/>
              <a:t> </a:t>
            </a:r>
            <a:r>
              <a:rPr lang="en-US" b="1" dirty="0" err="1"/>
              <a:t>eretici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...</a:t>
            </a:r>
            <a:r>
              <a:rPr lang="en-US" i="1" dirty="0" err="1"/>
              <a:t>e</a:t>
            </a:r>
            <a:r>
              <a:rPr lang="en-US" i="1" dirty="0"/>
              <a:t> per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calunniatori</a:t>
            </a:r>
            <a:r>
              <a:rPr lang="en-US" i="1" dirty="0"/>
              <a:t> non </a:t>
            </a:r>
            <a:r>
              <a:rPr lang="en-US" i="1" dirty="0" err="1"/>
              <a:t>ci</a:t>
            </a:r>
            <a:r>
              <a:rPr lang="en-US" i="1" dirty="0"/>
              <a:t> </a:t>
            </a:r>
            <a:r>
              <a:rPr lang="en-US" i="1" dirty="0" err="1"/>
              <a:t>sia</a:t>
            </a:r>
            <a:r>
              <a:rPr lang="en-US" i="1" dirty="0"/>
              <a:t> </a:t>
            </a:r>
            <a:r>
              <a:rPr lang="en-US" i="1" dirty="0" err="1"/>
              <a:t>speranza</a:t>
            </a:r>
            <a:r>
              <a:rPr lang="en-US" i="1" dirty="0"/>
              <a:t>: </a:t>
            </a:r>
            <a:r>
              <a:rPr lang="en-US" i="1" dirty="0" err="1"/>
              <a:t>tutti</a:t>
            </a:r>
            <a:r>
              <a:rPr lang="en-US" i="1" dirty="0"/>
              <a:t> </a:t>
            </a:r>
            <a:r>
              <a:rPr lang="en-US" i="1" dirty="0" err="1"/>
              <a:t>gli</a:t>
            </a:r>
            <a:r>
              <a:rPr lang="en-US" i="1" dirty="0"/>
              <a:t> </a:t>
            </a:r>
            <a:r>
              <a:rPr lang="en-US" i="1" dirty="0" err="1"/>
              <a:t>operatori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empietà</a:t>
            </a:r>
            <a:r>
              <a:rPr lang="en-US" i="1" dirty="0"/>
              <a:t> </a:t>
            </a:r>
            <a:r>
              <a:rPr lang="en-US" i="1" dirty="0" err="1"/>
              <a:t>periscano</a:t>
            </a:r>
            <a:r>
              <a:rPr lang="en-US" i="1" dirty="0"/>
              <a:t> </a:t>
            </a:r>
            <a:r>
              <a:rPr lang="en-US" i="1" dirty="0" err="1"/>
              <a:t>all'istante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tutti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nemici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siano</a:t>
            </a:r>
            <a:r>
              <a:rPr lang="en-US" i="1" dirty="0"/>
              <a:t> presto </a:t>
            </a:r>
            <a:r>
              <a:rPr lang="en-US" i="1" dirty="0" err="1"/>
              <a:t>estirpati</a:t>
            </a:r>
            <a:r>
              <a:rPr lang="en-US" i="1" dirty="0"/>
              <a:t>. </a:t>
            </a:r>
            <a:r>
              <a:rPr lang="en-US" i="1" u="sng" dirty="0" err="1"/>
              <a:t>Sradica</a:t>
            </a:r>
            <a:r>
              <a:rPr lang="en-US" i="1" u="sng" dirty="0"/>
              <a:t>, </a:t>
            </a:r>
            <a:r>
              <a:rPr lang="en-US" i="1" u="sng" dirty="0" err="1"/>
              <a:t>spezza</a:t>
            </a:r>
            <a:r>
              <a:rPr lang="en-US" i="1" u="sng" dirty="0"/>
              <a:t>, </a:t>
            </a:r>
            <a:r>
              <a:rPr lang="en-US" i="1" u="sng" dirty="0" err="1"/>
              <a:t>abbatti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piega</a:t>
            </a:r>
            <a:r>
              <a:rPr lang="en-US" i="1" dirty="0"/>
              <a:t> presto, </a:t>
            </a:r>
            <a:r>
              <a:rPr lang="en-US" i="1" dirty="0" err="1"/>
              <a:t>ai</a:t>
            </a:r>
            <a:r>
              <a:rPr lang="en-US" i="1" dirty="0"/>
              <a:t> </a:t>
            </a:r>
            <a:r>
              <a:rPr lang="en-US" i="1" dirty="0" err="1"/>
              <a:t>nostri</a:t>
            </a:r>
            <a:r>
              <a:rPr lang="en-US" i="1" dirty="0"/>
              <a:t> </a:t>
            </a:r>
            <a:r>
              <a:rPr lang="en-US" i="1" dirty="0" err="1"/>
              <a:t>giorni</a:t>
            </a:r>
            <a:r>
              <a:rPr lang="en-US" i="1" dirty="0"/>
              <a:t>,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superbi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u="sng" dirty="0" err="1"/>
              <a:t>spezzi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nemici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pieghi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superbi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 </a:t>
            </a:r>
            <a:r>
              <a:rPr lang="en-US" b="1" dirty="0"/>
              <a:t>Sui </a:t>
            </a:r>
            <a:r>
              <a:rPr lang="en-US" b="1" dirty="0" err="1"/>
              <a:t>giusti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Sui </a:t>
            </a:r>
            <a:r>
              <a:rPr lang="en-US" i="1" u="sng" dirty="0" err="1"/>
              <a:t>giusti</a:t>
            </a:r>
            <a:r>
              <a:rPr lang="en-US" i="1" u="sng" dirty="0"/>
              <a:t> </a:t>
            </a:r>
            <a:r>
              <a:rPr lang="en-US" i="1" dirty="0" err="1"/>
              <a:t>e</a:t>
            </a:r>
            <a:r>
              <a:rPr lang="en-US" i="1" dirty="0"/>
              <a:t> sui </a:t>
            </a:r>
            <a:r>
              <a:rPr lang="en-US" i="1" u="sng" dirty="0" err="1"/>
              <a:t>pii</a:t>
            </a:r>
            <a:r>
              <a:rPr lang="en-US" i="1" dirty="0"/>
              <a:t>, </a:t>
            </a:r>
            <a:r>
              <a:rPr lang="en-US" i="1" dirty="0" err="1"/>
              <a:t>sugli</a:t>
            </a:r>
            <a:r>
              <a:rPr lang="en-US" i="1" dirty="0"/>
              <a:t> </a:t>
            </a:r>
            <a:r>
              <a:rPr lang="en-US" i="1" u="sng" dirty="0" err="1"/>
              <a:t>anziani</a:t>
            </a:r>
            <a:r>
              <a:rPr lang="en-US" i="1" u="sng" dirty="0"/>
              <a:t> del </a:t>
            </a:r>
            <a:r>
              <a:rPr lang="en-US" i="1" u="sng" dirty="0" err="1"/>
              <a:t>tuo</a:t>
            </a:r>
            <a:r>
              <a:rPr lang="en-US" i="1" u="sng" dirty="0"/>
              <a:t> </a:t>
            </a:r>
            <a:r>
              <a:rPr lang="en-US" i="1" u="sng" dirty="0" err="1"/>
              <a:t>popolo</a:t>
            </a:r>
            <a:r>
              <a:rPr lang="en-US" i="1" dirty="0"/>
              <a:t>, la casa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,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sul</a:t>
            </a:r>
            <a:r>
              <a:rPr lang="en-US" i="1" dirty="0"/>
              <a:t> </a:t>
            </a:r>
            <a:r>
              <a:rPr lang="en-US" i="1" dirty="0" err="1"/>
              <a:t>resto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loro</a:t>
            </a:r>
            <a:r>
              <a:rPr lang="en-US" i="1" dirty="0"/>
              <a:t> </a:t>
            </a:r>
            <a:r>
              <a:rPr lang="en-US" i="1" dirty="0" err="1"/>
              <a:t>scribi</a:t>
            </a:r>
            <a:r>
              <a:rPr lang="en-US" i="1" dirty="0"/>
              <a:t>, </a:t>
            </a:r>
            <a:r>
              <a:rPr lang="en-US" i="1" u="sng" dirty="0" err="1"/>
              <a:t>sugli</a:t>
            </a:r>
            <a:r>
              <a:rPr lang="en-US" i="1" u="sng" dirty="0"/>
              <a:t> </a:t>
            </a:r>
            <a:r>
              <a:rPr lang="en-US" i="1" u="sng" dirty="0" err="1"/>
              <a:t>stranieri</a:t>
            </a:r>
            <a:r>
              <a:rPr lang="en-US" i="1" u="sng" dirty="0"/>
              <a:t> </a:t>
            </a:r>
            <a:r>
              <a:rPr lang="en-US" i="1" u="sng" dirty="0" err="1"/>
              <a:t>giustificati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commuova</a:t>
            </a:r>
            <a:r>
              <a:rPr lang="en-US" i="1" dirty="0"/>
              <a:t> la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misericordia</a:t>
            </a:r>
            <a:r>
              <a:rPr lang="en-US" i="1" dirty="0"/>
              <a:t>, Signore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. </a:t>
            </a:r>
            <a:r>
              <a:rPr lang="en-US" i="1" u="sng" dirty="0" err="1"/>
              <a:t>Concedi</a:t>
            </a:r>
            <a:r>
              <a:rPr lang="en-US" i="1" u="sng" dirty="0"/>
              <a:t> </a:t>
            </a:r>
            <a:r>
              <a:rPr lang="en-US" i="1" u="sng" dirty="0" err="1"/>
              <a:t>una</a:t>
            </a:r>
            <a:r>
              <a:rPr lang="en-US" i="1" u="sng" dirty="0"/>
              <a:t> </a:t>
            </a:r>
            <a:r>
              <a:rPr lang="en-US" i="1" u="sng" dirty="0" err="1"/>
              <a:t>buona</a:t>
            </a:r>
            <a:r>
              <a:rPr lang="en-US" i="1" u="sng" dirty="0"/>
              <a:t> </a:t>
            </a:r>
            <a:r>
              <a:rPr lang="en-US" i="1" u="sng" dirty="0" err="1"/>
              <a:t>ricompensa</a:t>
            </a:r>
            <a:r>
              <a:rPr lang="en-US" i="1" u="sng" dirty="0"/>
              <a:t> a </a:t>
            </a:r>
            <a:r>
              <a:rPr lang="en-US" i="1" u="sng" dirty="0" err="1"/>
              <a:t>tutti</a:t>
            </a:r>
            <a:r>
              <a:rPr lang="en-US" i="1" u="sng" dirty="0"/>
              <a:t> </a:t>
            </a:r>
            <a:r>
              <a:rPr lang="en-US" i="1" u="sng" dirty="0" err="1"/>
              <a:t>coloro</a:t>
            </a:r>
            <a:r>
              <a:rPr lang="en-US" i="1" u="sng" dirty="0"/>
              <a:t>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confidano</a:t>
            </a:r>
            <a:r>
              <a:rPr lang="en-US" i="1" u="sng" dirty="0"/>
              <a:t> </a:t>
            </a:r>
            <a:r>
              <a:rPr lang="en-US" i="1" u="sng" dirty="0" err="1"/>
              <a:t>nel</a:t>
            </a:r>
            <a:r>
              <a:rPr lang="en-US" i="1" u="sng" dirty="0"/>
              <a:t> </a:t>
            </a:r>
            <a:r>
              <a:rPr lang="en-US" i="1" u="sng" dirty="0" err="1"/>
              <a:t>tuo</a:t>
            </a:r>
            <a:r>
              <a:rPr lang="en-US" i="1" u="sng" dirty="0"/>
              <a:t> </a:t>
            </a:r>
            <a:r>
              <a:rPr lang="en-US" i="1" u="sng" dirty="0" err="1"/>
              <a:t>nome</a:t>
            </a:r>
            <a:r>
              <a:rPr lang="en-US" i="1" u="sng" dirty="0"/>
              <a:t> in </a:t>
            </a:r>
            <a:r>
              <a:rPr lang="en-US" i="1" u="sng" dirty="0" err="1"/>
              <a:t>verità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poni</a:t>
            </a:r>
            <a:r>
              <a:rPr lang="en-US" i="1" u="sng" dirty="0"/>
              <a:t> la nostra parte con </a:t>
            </a:r>
            <a:r>
              <a:rPr lang="en-US" i="1" u="sng" dirty="0" err="1"/>
              <a:t>essi</a:t>
            </a:r>
            <a:r>
              <a:rPr lang="en-US" i="1" u="sng" dirty="0"/>
              <a:t> in </a:t>
            </a:r>
            <a:r>
              <a:rPr lang="en-US" i="1" u="sng" dirty="0" err="1"/>
              <a:t>eterno</a:t>
            </a:r>
            <a:r>
              <a:rPr lang="en-US" i="1" dirty="0"/>
              <a:t>, </a:t>
            </a:r>
            <a:r>
              <a:rPr lang="en-US" i="1" dirty="0" err="1"/>
              <a:t>così</a:t>
            </a:r>
            <a:r>
              <a:rPr lang="en-US" i="1" dirty="0"/>
              <a:t> </a:t>
            </a:r>
            <a:r>
              <a:rPr lang="en-US" i="1" dirty="0" err="1"/>
              <a:t>che</a:t>
            </a:r>
            <a:r>
              <a:rPr lang="en-US" i="1" dirty="0"/>
              <a:t> non </a:t>
            </a:r>
            <a:r>
              <a:rPr lang="en-US" i="1" dirty="0" err="1"/>
              <a:t>siamo</a:t>
            </a:r>
            <a:r>
              <a:rPr lang="en-US" i="1" dirty="0"/>
              <a:t> </a:t>
            </a:r>
            <a:r>
              <a:rPr lang="en-US" i="1" dirty="0" err="1"/>
              <a:t>confusi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in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abbiamo</a:t>
            </a:r>
            <a:r>
              <a:rPr lang="en-US" i="1" dirty="0"/>
              <a:t> </a:t>
            </a:r>
            <a:r>
              <a:rPr lang="en-US" i="1" dirty="0" err="1"/>
              <a:t>confidato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sostegno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fiducia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giusti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 </a:t>
            </a:r>
            <a:r>
              <a:rPr lang="en-US" b="1" dirty="0" err="1"/>
              <a:t>Ricostruzione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Gerusalemme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 </a:t>
            </a:r>
            <a:r>
              <a:rPr lang="en-US" i="1" dirty="0" err="1"/>
              <a:t>Gerusalemme</a:t>
            </a:r>
            <a:r>
              <a:rPr lang="en-US" i="1" dirty="0"/>
              <a:t>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città</a:t>
            </a:r>
            <a:r>
              <a:rPr lang="en-US" i="1" dirty="0"/>
              <a:t> </a:t>
            </a:r>
            <a:r>
              <a:rPr lang="en-US" i="1" dirty="0" err="1"/>
              <a:t>ritorna</a:t>
            </a:r>
            <a:r>
              <a:rPr lang="en-US" i="1" dirty="0"/>
              <a:t> con </a:t>
            </a:r>
            <a:r>
              <a:rPr lang="en-US" i="1" dirty="0" err="1"/>
              <a:t>misericordia</a:t>
            </a:r>
            <a:r>
              <a:rPr lang="en-US" i="1" dirty="0"/>
              <a:t>, </a:t>
            </a:r>
            <a:r>
              <a:rPr lang="en-US" i="1" dirty="0" err="1"/>
              <a:t>dimora</a:t>
            </a:r>
            <a:r>
              <a:rPr lang="en-US" i="1" dirty="0"/>
              <a:t> in </a:t>
            </a:r>
            <a:r>
              <a:rPr lang="en-US" i="1" dirty="0" err="1"/>
              <a:t>essa</a:t>
            </a:r>
            <a:r>
              <a:rPr lang="en-US" i="1" dirty="0"/>
              <a:t> come </a:t>
            </a:r>
            <a:r>
              <a:rPr lang="en-US" i="1" dirty="0" err="1"/>
              <a:t>hai</a:t>
            </a:r>
            <a:r>
              <a:rPr lang="en-US" i="1" dirty="0"/>
              <a:t> </a:t>
            </a:r>
            <a:r>
              <a:rPr lang="en-US" i="1" dirty="0" err="1"/>
              <a:t>promesso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u="sng" dirty="0" err="1"/>
              <a:t>ricostruiscila</a:t>
            </a:r>
            <a:r>
              <a:rPr lang="en-US" i="1" u="sng" dirty="0"/>
              <a:t> presto, </a:t>
            </a:r>
            <a:r>
              <a:rPr lang="en-US" i="1" u="sng" dirty="0" err="1"/>
              <a:t>ai</a:t>
            </a:r>
            <a:r>
              <a:rPr lang="en-US" i="1" u="sng" dirty="0"/>
              <a:t> </a:t>
            </a:r>
            <a:r>
              <a:rPr lang="en-US" i="1" u="sng" dirty="0" err="1"/>
              <a:t>nostri</a:t>
            </a:r>
            <a:r>
              <a:rPr lang="en-US" i="1" u="sng" dirty="0"/>
              <a:t> </a:t>
            </a:r>
            <a:r>
              <a:rPr lang="en-US" i="1" u="sng" dirty="0" err="1"/>
              <a:t>giorni</a:t>
            </a:r>
            <a:r>
              <a:rPr lang="en-US" i="1" u="sng" dirty="0"/>
              <a:t>, con </a:t>
            </a:r>
            <a:r>
              <a:rPr lang="en-US" i="1" u="sng" dirty="0" err="1"/>
              <a:t>una</a:t>
            </a:r>
            <a:r>
              <a:rPr lang="en-US" i="1" u="sng" dirty="0"/>
              <a:t> </a:t>
            </a:r>
            <a:r>
              <a:rPr lang="en-US" i="1" u="sng" dirty="0" err="1"/>
              <a:t>ricostruzione</a:t>
            </a:r>
            <a:r>
              <a:rPr lang="en-US" i="1" u="sng" dirty="0"/>
              <a:t> </a:t>
            </a:r>
            <a:r>
              <a:rPr lang="en-US" i="1" u="sng" dirty="0" err="1"/>
              <a:t>eterna</a:t>
            </a:r>
            <a:r>
              <a:rPr lang="en-US" i="1" dirty="0"/>
              <a:t>. In mezzo ad </a:t>
            </a:r>
            <a:r>
              <a:rPr lang="en-US" i="1" dirty="0" err="1"/>
              <a:t>essa</a:t>
            </a:r>
            <a:r>
              <a:rPr lang="en-US" i="1" dirty="0"/>
              <a:t>, </a:t>
            </a:r>
            <a:r>
              <a:rPr lang="en-US" i="1" dirty="0" err="1"/>
              <a:t>ristabilisci</a:t>
            </a:r>
            <a:r>
              <a:rPr lang="en-US" i="1" dirty="0"/>
              <a:t> presto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u="sng" dirty="0" err="1"/>
              <a:t>trono</a:t>
            </a:r>
            <a:r>
              <a:rPr lang="en-US" i="1" u="sng" dirty="0"/>
              <a:t> </a:t>
            </a:r>
            <a:r>
              <a:rPr lang="en-US" i="1" u="sng" dirty="0" err="1"/>
              <a:t>di</a:t>
            </a:r>
            <a:r>
              <a:rPr lang="en-US" i="1" u="sng" dirty="0"/>
              <a:t> </a:t>
            </a:r>
            <a:r>
              <a:rPr lang="en-US" i="1" u="sng" dirty="0" err="1"/>
              <a:t>Davide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ricostruisci</a:t>
            </a:r>
            <a:r>
              <a:rPr lang="en-US" i="1" dirty="0"/>
              <a:t> </a:t>
            </a:r>
            <a:r>
              <a:rPr lang="en-US" i="1" dirty="0" err="1"/>
              <a:t>Gerusalemme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15. </a:t>
            </a:r>
            <a:r>
              <a:rPr lang="en-US" b="1" dirty="0"/>
              <a:t>Il </a:t>
            </a:r>
            <a:r>
              <a:rPr lang="en-US" b="1" dirty="0" err="1"/>
              <a:t>Messia</a:t>
            </a:r>
            <a:r>
              <a:rPr lang="en-US" b="1" dirty="0"/>
              <a:t> </a:t>
            </a:r>
            <a:r>
              <a:rPr lang="en-US" b="1" dirty="0" err="1"/>
              <a:t>figlio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Davide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 err="1"/>
              <a:t>Fa</a:t>
            </a:r>
            <a:r>
              <a:rPr lang="en-US" i="1" u="sng" dirty="0"/>
              <a:t>' presto </a:t>
            </a:r>
            <a:r>
              <a:rPr lang="en-US" i="1" u="sng" dirty="0" err="1"/>
              <a:t>spuntare</a:t>
            </a:r>
            <a:r>
              <a:rPr lang="en-US" i="1" u="sng" dirty="0"/>
              <a:t> </a:t>
            </a:r>
            <a:r>
              <a:rPr lang="en-US" i="1" u="sng" dirty="0" err="1"/>
              <a:t>il</a:t>
            </a:r>
            <a:r>
              <a:rPr lang="en-US" i="1" u="sng" dirty="0"/>
              <a:t> </a:t>
            </a:r>
            <a:r>
              <a:rPr lang="en-US" i="1" u="sng" dirty="0" err="1"/>
              <a:t>germoglio</a:t>
            </a:r>
            <a:r>
              <a:rPr lang="en-US" i="1" u="sng" dirty="0"/>
              <a:t> </a:t>
            </a:r>
            <a:r>
              <a:rPr lang="en-US" i="1" u="sng" dirty="0" err="1"/>
              <a:t>di</a:t>
            </a:r>
            <a:r>
              <a:rPr lang="en-US" i="1" u="sng" dirty="0"/>
              <a:t> </a:t>
            </a:r>
            <a:r>
              <a:rPr lang="en-US" i="1" u="sng" dirty="0" err="1"/>
              <a:t>Davide</a:t>
            </a:r>
            <a:r>
              <a:rPr lang="en-US" i="1" u="sng" dirty="0"/>
              <a:t> </a:t>
            </a:r>
            <a:r>
              <a:rPr lang="en-US" i="1" dirty="0" err="1"/>
              <a:t>tuo</a:t>
            </a:r>
            <a:r>
              <a:rPr lang="en-US" i="1" dirty="0"/>
              <a:t> servo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i="1" dirty="0" err="1"/>
              <a:t>innalza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suo</a:t>
            </a:r>
            <a:r>
              <a:rPr lang="en-US" i="1" dirty="0"/>
              <a:t> </a:t>
            </a:r>
            <a:r>
              <a:rPr lang="en-US" i="1" dirty="0" err="1"/>
              <a:t>corno</a:t>
            </a:r>
            <a:r>
              <a:rPr lang="en-US" i="1" dirty="0"/>
              <a:t> (</a:t>
            </a:r>
            <a:r>
              <a:rPr lang="en-US" i="1" dirty="0" err="1"/>
              <a:t>potenza</a:t>
            </a:r>
            <a:r>
              <a:rPr lang="en-US" i="1" dirty="0"/>
              <a:t>) con la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u="sng" dirty="0" err="1"/>
              <a:t>salvezza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</a:t>
            </a:r>
            <a:r>
              <a:rPr lang="en-US" i="1" dirty="0" err="1"/>
              <a:t>nella</a:t>
            </a:r>
            <a:r>
              <a:rPr lang="en-US" i="1" dirty="0"/>
              <a:t>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u="sng" dirty="0" err="1"/>
              <a:t>salvezza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speriamo</a:t>
            </a:r>
            <a:r>
              <a:rPr lang="en-US" i="1" dirty="0"/>
              <a:t> </a:t>
            </a:r>
            <a:r>
              <a:rPr lang="en-US" i="1" dirty="0" err="1"/>
              <a:t>ogni</a:t>
            </a:r>
            <a:r>
              <a:rPr lang="en-US" i="1" dirty="0"/>
              <a:t> </a:t>
            </a:r>
            <a:r>
              <a:rPr lang="en-US" i="1" dirty="0" err="1"/>
              <a:t>giorno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fai</a:t>
            </a:r>
            <a:r>
              <a:rPr lang="en-US" i="1" dirty="0"/>
              <a:t> </a:t>
            </a:r>
            <a:r>
              <a:rPr lang="en-US" i="1" dirty="0" err="1"/>
              <a:t>germogliare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corno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</a:t>
            </a:r>
            <a:r>
              <a:rPr lang="en-US" i="1" u="sng" dirty="0" err="1"/>
              <a:t>salvezza</a:t>
            </a:r>
            <a:r>
              <a:rPr lang="en-US" i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16.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che</a:t>
            </a:r>
            <a:r>
              <a:rPr lang="en-US" b="1" dirty="0"/>
              <a:t> </a:t>
            </a:r>
            <a:r>
              <a:rPr lang="en-US" b="1" dirty="0" err="1"/>
              <a:t>ascolti</a:t>
            </a:r>
            <a:r>
              <a:rPr lang="en-US" b="1" dirty="0"/>
              <a:t> la </a:t>
            </a:r>
            <a:r>
              <a:rPr lang="en-US" b="1" dirty="0" err="1"/>
              <a:t>preghiera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Ascolta</a:t>
            </a:r>
            <a:r>
              <a:rPr lang="en-US" i="1" dirty="0"/>
              <a:t> la nostra voce, Signore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, </a:t>
            </a:r>
            <a:r>
              <a:rPr lang="en-US" i="1" dirty="0" err="1"/>
              <a:t>abbi</a:t>
            </a:r>
            <a:r>
              <a:rPr lang="en-US" i="1" dirty="0"/>
              <a:t> </a:t>
            </a:r>
            <a:r>
              <a:rPr lang="en-US" i="1" dirty="0" err="1"/>
              <a:t>pietà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misericordia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i="1" dirty="0" err="1"/>
              <a:t>accogli</a:t>
            </a:r>
            <a:r>
              <a:rPr lang="en-US" i="1" dirty="0"/>
              <a:t> con </a:t>
            </a:r>
            <a:r>
              <a:rPr lang="en-US" i="1" dirty="0" err="1"/>
              <a:t>misericordia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con </a:t>
            </a:r>
            <a:r>
              <a:rPr lang="en-US" i="1" dirty="0" err="1"/>
              <a:t>benevolenza</a:t>
            </a:r>
            <a:r>
              <a:rPr lang="en-US" i="1" dirty="0"/>
              <a:t> la nostra </a:t>
            </a:r>
            <a:r>
              <a:rPr lang="en-US" i="1" dirty="0" err="1"/>
              <a:t>preghiera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</a:t>
            </a:r>
            <a:r>
              <a:rPr lang="en-US" i="1" u="sng" dirty="0" err="1"/>
              <a:t>tu</a:t>
            </a:r>
            <a:r>
              <a:rPr lang="en-US" i="1" u="sng" dirty="0"/>
              <a:t> </a:t>
            </a:r>
            <a:r>
              <a:rPr lang="en-US" i="1" u="sng" dirty="0" err="1"/>
              <a:t>sei</a:t>
            </a:r>
            <a:r>
              <a:rPr lang="en-US" i="1" u="sng" dirty="0"/>
              <a:t> un </a:t>
            </a:r>
            <a:r>
              <a:rPr lang="en-US" i="1" u="sng" dirty="0" err="1"/>
              <a:t>Dio</a:t>
            </a:r>
            <a:r>
              <a:rPr lang="en-US" i="1" u="sng" dirty="0"/>
              <a:t>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ascolti</a:t>
            </a:r>
            <a:r>
              <a:rPr lang="en-US" i="1" u="sng" dirty="0"/>
              <a:t> le </a:t>
            </a:r>
            <a:r>
              <a:rPr lang="en-US" i="1" u="sng" dirty="0" err="1"/>
              <a:t>preghiere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le </a:t>
            </a:r>
            <a:r>
              <a:rPr lang="en-US" i="1" u="sng" dirty="0" err="1"/>
              <a:t>suppliche</a:t>
            </a:r>
            <a:r>
              <a:rPr lang="en-US" i="1" dirty="0"/>
              <a:t>. </a:t>
            </a:r>
            <a:r>
              <a:rPr lang="en-US" i="1" dirty="0" err="1"/>
              <a:t>Dalla</a:t>
            </a:r>
            <a:r>
              <a:rPr lang="en-US" i="1" dirty="0"/>
              <a:t>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presenza</a:t>
            </a:r>
            <a:r>
              <a:rPr lang="en-US" i="1" dirty="0"/>
              <a:t>, </a:t>
            </a:r>
            <a:r>
              <a:rPr lang="en-US" i="1" dirty="0" err="1"/>
              <a:t>o</a:t>
            </a:r>
            <a:r>
              <a:rPr lang="en-US" i="1" dirty="0"/>
              <a:t> </a:t>
            </a:r>
            <a:r>
              <a:rPr lang="en-US" i="1" dirty="0" err="1"/>
              <a:t>nostro</a:t>
            </a:r>
            <a:r>
              <a:rPr lang="en-US" i="1" dirty="0"/>
              <a:t> Re, </a:t>
            </a:r>
            <a:r>
              <a:rPr lang="en-US" i="1" u="sng" dirty="0"/>
              <a:t>non </a:t>
            </a:r>
            <a:r>
              <a:rPr lang="en-US" i="1" u="sng" dirty="0" err="1"/>
              <a:t>farci</a:t>
            </a:r>
            <a:r>
              <a:rPr lang="en-US" i="1" u="sng" dirty="0"/>
              <a:t> </a:t>
            </a:r>
            <a:r>
              <a:rPr lang="en-US" i="1" u="sng" dirty="0" err="1"/>
              <a:t>tornare</a:t>
            </a:r>
            <a:r>
              <a:rPr lang="en-US" i="1" u="sng" dirty="0"/>
              <a:t> a </a:t>
            </a:r>
            <a:r>
              <a:rPr lang="en-US" i="1" u="sng" dirty="0" err="1"/>
              <a:t>mani</a:t>
            </a:r>
            <a:r>
              <a:rPr lang="en-US" i="1" u="sng" dirty="0"/>
              <a:t> </a:t>
            </a:r>
            <a:r>
              <a:rPr lang="en-US" i="1" u="sng" dirty="0" err="1"/>
              <a:t>vuote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ascolti</a:t>
            </a:r>
            <a:r>
              <a:rPr lang="en-US" i="1" dirty="0"/>
              <a:t> con </a:t>
            </a:r>
            <a:r>
              <a:rPr lang="en-US" i="1" dirty="0" err="1"/>
              <a:t>misericordia</a:t>
            </a:r>
            <a:r>
              <a:rPr lang="en-US" i="1" dirty="0"/>
              <a:t> la </a:t>
            </a:r>
            <a:r>
              <a:rPr lang="en-US" i="1" dirty="0" err="1"/>
              <a:t>preghiera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ascolti</a:t>
            </a:r>
            <a:r>
              <a:rPr lang="en-US" i="1" dirty="0"/>
              <a:t> la </a:t>
            </a:r>
            <a:r>
              <a:rPr lang="en-US" i="1" dirty="0" err="1"/>
              <a:t>preghiera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17. </a:t>
            </a:r>
            <a:r>
              <a:rPr lang="en-US" b="1" dirty="0" err="1"/>
              <a:t>Culto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Gradisci</a:t>
            </a:r>
            <a:r>
              <a:rPr lang="en-US" i="1" dirty="0"/>
              <a:t>, Signore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,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la </a:t>
            </a:r>
            <a:r>
              <a:rPr lang="en-US" i="1" dirty="0" err="1"/>
              <a:t>loro</a:t>
            </a:r>
            <a:r>
              <a:rPr lang="en-US" i="1" dirty="0"/>
              <a:t> </a:t>
            </a:r>
            <a:r>
              <a:rPr lang="en-US" i="1" dirty="0" err="1"/>
              <a:t>preghiera</a:t>
            </a:r>
            <a:r>
              <a:rPr lang="en-US" i="1" dirty="0"/>
              <a:t>. </a:t>
            </a:r>
            <a:r>
              <a:rPr lang="en-US" i="1" u="sng" dirty="0" err="1"/>
              <a:t>Restaura</a:t>
            </a:r>
            <a:r>
              <a:rPr lang="en-US" i="1" u="sng" dirty="0"/>
              <a:t> </a:t>
            </a:r>
            <a:r>
              <a:rPr lang="en-US" i="1" u="sng" dirty="0" err="1"/>
              <a:t>il</a:t>
            </a:r>
            <a:r>
              <a:rPr lang="en-US" i="1" u="sng" dirty="0"/>
              <a:t> </a:t>
            </a:r>
            <a:r>
              <a:rPr lang="en-US" i="1" u="sng" dirty="0" err="1"/>
              <a:t>culto</a:t>
            </a:r>
            <a:r>
              <a:rPr lang="en-US" i="1" u="sng" dirty="0"/>
              <a:t> </a:t>
            </a:r>
            <a:r>
              <a:rPr lang="en-US" i="1" u="sng" dirty="0" err="1"/>
              <a:t>nel</a:t>
            </a:r>
            <a:r>
              <a:rPr lang="en-US" i="1" u="sng" dirty="0"/>
              <a:t> </a:t>
            </a:r>
            <a:r>
              <a:rPr lang="en-US" i="1" u="sng" dirty="0" err="1"/>
              <a:t>santuario</a:t>
            </a:r>
            <a:r>
              <a:rPr lang="en-US" i="1" u="sng" dirty="0"/>
              <a:t> </a:t>
            </a:r>
            <a:r>
              <a:rPr lang="en-US" i="1" u="sng" dirty="0" err="1"/>
              <a:t>della</a:t>
            </a:r>
            <a:r>
              <a:rPr lang="en-US" i="1" u="sng" dirty="0"/>
              <a:t> </a:t>
            </a:r>
            <a:r>
              <a:rPr lang="en-US" i="1" u="sng" dirty="0" err="1"/>
              <a:t>tua</a:t>
            </a:r>
            <a:r>
              <a:rPr lang="en-US" i="1" u="sng" dirty="0"/>
              <a:t> casa</a:t>
            </a:r>
            <a:r>
              <a:rPr lang="en-US" i="1" dirty="0"/>
              <a:t>, </a:t>
            </a:r>
            <a:r>
              <a:rPr lang="en-US" i="1" dirty="0" err="1"/>
              <a:t>accogli</a:t>
            </a:r>
            <a:r>
              <a:rPr lang="en-US" i="1" dirty="0"/>
              <a:t> con amore </a:t>
            </a:r>
            <a:r>
              <a:rPr lang="en-US" i="1" dirty="0" err="1"/>
              <a:t>e</a:t>
            </a:r>
            <a:r>
              <a:rPr lang="en-US" i="1" dirty="0"/>
              <a:t> con </a:t>
            </a:r>
            <a:r>
              <a:rPr lang="en-US" i="1" dirty="0" err="1"/>
              <a:t>benevolenza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u="sng" dirty="0" err="1"/>
              <a:t>sacrifici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la </a:t>
            </a:r>
            <a:r>
              <a:rPr lang="en-US" i="1" dirty="0" err="1"/>
              <a:t>loro</a:t>
            </a:r>
            <a:r>
              <a:rPr lang="en-US" i="1" dirty="0"/>
              <a:t> </a:t>
            </a:r>
            <a:r>
              <a:rPr lang="en-US" i="1" dirty="0" err="1"/>
              <a:t>preghiera</a:t>
            </a:r>
            <a:r>
              <a:rPr lang="en-US" i="1" dirty="0"/>
              <a:t>,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culto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dirty="0" err="1"/>
              <a:t>sia</a:t>
            </a:r>
            <a:r>
              <a:rPr lang="en-US" i="1" dirty="0"/>
              <a:t> </a:t>
            </a:r>
            <a:r>
              <a:rPr lang="en-US" i="1" dirty="0" err="1"/>
              <a:t>sempre</a:t>
            </a:r>
            <a:r>
              <a:rPr lang="en-US" i="1" dirty="0"/>
              <a:t> </a:t>
            </a:r>
            <a:r>
              <a:rPr lang="en-US" i="1" dirty="0" err="1"/>
              <a:t>gradito</a:t>
            </a:r>
            <a:r>
              <a:rPr lang="en-US" i="1" dirty="0"/>
              <a:t>.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nostri</a:t>
            </a:r>
            <a:r>
              <a:rPr lang="en-US" i="1" u="sng" dirty="0"/>
              <a:t> </a:t>
            </a:r>
            <a:r>
              <a:rPr lang="en-US" i="1" u="sng" dirty="0" err="1"/>
              <a:t>occhi</a:t>
            </a:r>
            <a:r>
              <a:rPr lang="en-US" i="1" u="sng" dirty="0"/>
              <a:t> </a:t>
            </a:r>
            <a:r>
              <a:rPr lang="en-US" i="1" u="sng" dirty="0" err="1"/>
              <a:t>possano</a:t>
            </a:r>
            <a:r>
              <a:rPr lang="en-US" i="1" u="sng" dirty="0"/>
              <a:t> </a:t>
            </a:r>
            <a:r>
              <a:rPr lang="en-US" i="1" u="sng" dirty="0" err="1"/>
              <a:t>vedere</a:t>
            </a:r>
            <a:r>
              <a:rPr lang="en-US" i="1" u="sng" dirty="0"/>
              <a:t> </a:t>
            </a:r>
            <a:r>
              <a:rPr lang="en-US" i="1" u="sng" dirty="0" err="1"/>
              <a:t>il</a:t>
            </a:r>
            <a:r>
              <a:rPr lang="en-US" i="1" u="sng" dirty="0"/>
              <a:t> </a:t>
            </a:r>
            <a:r>
              <a:rPr lang="en-US" i="1" u="sng" dirty="0" err="1"/>
              <a:t>tuo</a:t>
            </a:r>
            <a:r>
              <a:rPr lang="en-US" i="1" u="sng" dirty="0"/>
              <a:t> </a:t>
            </a:r>
            <a:r>
              <a:rPr lang="en-US" i="1" u="sng" dirty="0" err="1"/>
              <a:t>ritorno</a:t>
            </a:r>
            <a:r>
              <a:rPr lang="en-US" i="1" u="sng" dirty="0"/>
              <a:t> in </a:t>
            </a:r>
            <a:r>
              <a:rPr lang="en-US" i="1" u="sng" dirty="0" err="1"/>
              <a:t>Sion</a:t>
            </a:r>
            <a:r>
              <a:rPr lang="en-US" i="1" dirty="0"/>
              <a:t>, con </a:t>
            </a:r>
            <a:r>
              <a:rPr lang="en-US" i="1" dirty="0" err="1"/>
              <a:t>misericordia</a:t>
            </a:r>
            <a:r>
              <a:rPr lang="en-US" i="1" dirty="0"/>
              <a:t>.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Signore,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fai</a:t>
            </a:r>
            <a:r>
              <a:rPr lang="en-US" i="1" dirty="0"/>
              <a:t> </a:t>
            </a:r>
            <a:r>
              <a:rPr lang="en-US" i="1" dirty="0" err="1"/>
              <a:t>tornare</a:t>
            </a:r>
            <a:r>
              <a:rPr lang="en-US" i="1" dirty="0"/>
              <a:t> la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Presenza</a:t>
            </a:r>
            <a:r>
              <a:rPr lang="en-US" i="1" dirty="0"/>
              <a:t> in </a:t>
            </a:r>
            <a:r>
              <a:rPr lang="en-US" i="1" dirty="0" err="1"/>
              <a:t>Sion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18. </a:t>
            </a:r>
            <a:r>
              <a:rPr lang="en-US" b="1" dirty="0" err="1"/>
              <a:t>Ringraziamento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u="sng" dirty="0" err="1"/>
              <a:t>ringraziamo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Signore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dei</a:t>
            </a:r>
            <a:r>
              <a:rPr lang="en-US" i="1" dirty="0"/>
              <a:t> </a:t>
            </a:r>
            <a:r>
              <a:rPr lang="en-US" i="1" dirty="0" err="1"/>
              <a:t>nostri</a:t>
            </a:r>
            <a:r>
              <a:rPr lang="en-US" i="1" dirty="0"/>
              <a:t> </a:t>
            </a:r>
            <a:r>
              <a:rPr lang="en-US" i="1" dirty="0" err="1"/>
              <a:t>Padri</a:t>
            </a:r>
            <a:r>
              <a:rPr lang="en-US" i="1" dirty="0"/>
              <a:t> in </a:t>
            </a:r>
            <a:r>
              <a:rPr lang="en-US" i="1" dirty="0" err="1"/>
              <a:t>eterno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per </a:t>
            </a:r>
            <a:r>
              <a:rPr lang="en-US" i="1" dirty="0" err="1"/>
              <a:t>sempre</a:t>
            </a:r>
            <a:r>
              <a:rPr lang="en-US" i="1" dirty="0"/>
              <a:t>. </a:t>
            </a:r>
            <a:r>
              <a:rPr lang="en-US" i="1" dirty="0" err="1"/>
              <a:t>Roccia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nostra vita, </a:t>
            </a:r>
            <a:r>
              <a:rPr lang="en-US" i="1" dirty="0" err="1"/>
              <a:t>scudo</a:t>
            </a:r>
            <a:r>
              <a:rPr lang="en-US" i="1" dirty="0"/>
              <a:t> </a:t>
            </a:r>
            <a:r>
              <a:rPr lang="en-US" i="1" dirty="0" err="1"/>
              <a:t>della</a:t>
            </a:r>
            <a:r>
              <a:rPr lang="en-US" i="1" dirty="0"/>
              <a:t> nostra </a:t>
            </a:r>
            <a:r>
              <a:rPr lang="en-US" i="1" dirty="0" err="1"/>
              <a:t>salvezza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generazione</a:t>
            </a:r>
            <a:r>
              <a:rPr lang="en-US" i="1" dirty="0"/>
              <a:t> in </a:t>
            </a:r>
            <a:r>
              <a:rPr lang="en-US" i="1" dirty="0" err="1"/>
              <a:t>generazione</a:t>
            </a:r>
            <a:r>
              <a:rPr lang="en-US" i="1" dirty="0"/>
              <a:t>.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ti</a:t>
            </a:r>
            <a:r>
              <a:rPr lang="en-US" i="1" dirty="0"/>
              <a:t> </a:t>
            </a:r>
            <a:r>
              <a:rPr lang="en-US" i="1" u="sng" dirty="0" err="1"/>
              <a:t>ringraziamo</a:t>
            </a:r>
            <a:r>
              <a:rPr lang="en-US" i="1" u="sng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narriamo</a:t>
            </a:r>
            <a:r>
              <a:rPr lang="en-US" i="1" dirty="0"/>
              <a:t> la </a:t>
            </a:r>
            <a:r>
              <a:rPr lang="en-US" i="1" dirty="0" err="1"/>
              <a:t>tua</a:t>
            </a:r>
            <a:r>
              <a:rPr lang="en-US" i="1" dirty="0"/>
              <a:t> lode per le </a:t>
            </a:r>
            <a:r>
              <a:rPr lang="en-US" i="1" dirty="0" err="1"/>
              <a:t>nostre</a:t>
            </a:r>
            <a:r>
              <a:rPr lang="en-US" i="1" dirty="0"/>
              <a:t> </a:t>
            </a:r>
            <a:r>
              <a:rPr lang="en-US" i="1" dirty="0" err="1"/>
              <a:t>vite</a:t>
            </a:r>
            <a:r>
              <a:rPr lang="en-US" i="1" dirty="0"/>
              <a:t> </a:t>
            </a:r>
            <a:r>
              <a:rPr lang="en-US" i="1" dirty="0" err="1"/>
              <a:t>consegnate</a:t>
            </a:r>
            <a:r>
              <a:rPr lang="en-US" i="1" dirty="0"/>
              <a:t> </a:t>
            </a:r>
            <a:r>
              <a:rPr lang="en-US" i="1" dirty="0" err="1"/>
              <a:t>nella</a:t>
            </a:r>
            <a:r>
              <a:rPr lang="en-US" i="1" dirty="0"/>
              <a:t> </a:t>
            </a:r>
            <a:r>
              <a:rPr lang="en-US" i="1" dirty="0" err="1"/>
              <a:t>tua</a:t>
            </a:r>
            <a:r>
              <a:rPr lang="en-US" i="1" dirty="0"/>
              <a:t> </a:t>
            </a:r>
            <a:r>
              <a:rPr lang="en-US" i="1" dirty="0" err="1"/>
              <a:t>mano</a:t>
            </a:r>
            <a:r>
              <a:rPr lang="en-US" i="1" dirty="0"/>
              <a:t>, per le </a:t>
            </a:r>
            <a:r>
              <a:rPr lang="en-US" i="1" dirty="0" err="1"/>
              <a:t>nostre</a:t>
            </a:r>
            <a:r>
              <a:rPr lang="en-US" i="1" dirty="0"/>
              <a:t> anime </a:t>
            </a:r>
            <a:r>
              <a:rPr lang="en-US" i="1" dirty="0" err="1"/>
              <a:t>affidate</a:t>
            </a:r>
            <a:r>
              <a:rPr lang="en-US" i="1" dirty="0"/>
              <a:t> a Te, per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prodigi</a:t>
            </a:r>
            <a:r>
              <a:rPr lang="en-US" i="1" dirty="0"/>
              <a:t>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ogni</a:t>
            </a:r>
            <a:r>
              <a:rPr lang="en-US" i="1" dirty="0"/>
              <a:t> </a:t>
            </a:r>
            <a:r>
              <a:rPr lang="en-US" i="1" dirty="0" err="1"/>
              <a:t>giorno</a:t>
            </a:r>
            <a:r>
              <a:rPr lang="en-US" i="1" dirty="0"/>
              <a:t> (</a:t>
            </a:r>
            <a:r>
              <a:rPr lang="en-US" i="1" dirty="0" err="1"/>
              <a:t>operi</a:t>
            </a:r>
            <a:r>
              <a:rPr lang="en-US" i="1" dirty="0"/>
              <a:t>) con </a:t>
            </a:r>
            <a:r>
              <a:rPr lang="en-US" i="1" dirty="0" err="1"/>
              <a:t>noi</a:t>
            </a:r>
            <a:r>
              <a:rPr lang="en-US" i="1" dirty="0"/>
              <a:t>, per le </a:t>
            </a:r>
            <a:r>
              <a:rPr lang="en-US" i="1" dirty="0" err="1"/>
              <a:t>meraviglie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benefici</a:t>
            </a:r>
            <a:r>
              <a:rPr lang="en-US" i="1" dirty="0"/>
              <a:t> </a:t>
            </a:r>
            <a:r>
              <a:rPr lang="en-US" i="1" dirty="0" err="1"/>
              <a:t>che</a:t>
            </a:r>
            <a:r>
              <a:rPr lang="en-US" i="1" dirty="0"/>
              <a:t> (</a:t>
            </a:r>
            <a:r>
              <a:rPr lang="en-US" i="1" dirty="0" err="1"/>
              <a:t>compi</a:t>
            </a:r>
            <a:r>
              <a:rPr lang="en-US" i="1" dirty="0"/>
              <a:t>) in </a:t>
            </a:r>
            <a:r>
              <a:rPr lang="en-US" i="1" dirty="0" err="1"/>
              <a:t>ogni</a:t>
            </a:r>
            <a:r>
              <a:rPr lang="en-US" i="1" dirty="0"/>
              <a:t> tempo, </a:t>
            </a:r>
            <a:r>
              <a:rPr lang="en-US" i="1" dirty="0" err="1"/>
              <a:t>alla</a:t>
            </a:r>
            <a:r>
              <a:rPr lang="en-US" i="1" dirty="0"/>
              <a:t> sera, al </a:t>
            </a:r>
            <a:r>
              <a:rPr lang="en-US" i="1" dirty="0" err="1"/>
              <a:t>mattino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a </a:t>
            </a:r>
            <a:r>
              <a:rPr lang="en-US" i="1" dirty="0" err="1"/>
              <a:t>mezzogiorno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sei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Buono</a:t>
            </a:r>
            <a:r>
              <a:rPr lang="en-US" i="1" dirty="0"/>
              <a:t> la cui </a:t>
            </a:r>
            <a:r>
              <a:rPr lang="en-US" i="1" dirty="0" err="1"/>
              <a:t>misericordia</a:t>
            </a:r>
            <a:r>
              <a:rPr lang="en-US" i="1" dirty="0"/>
              <a:t> non </a:t>
            </a:r>
            <a:r>
              <a:rPr lang="en-US" i="1" dirty="0" err="1"/>
              <a:t>viene</a:t>
            </a:r>
            <a:r>
              <a:rPr lang="en-US" i="1" dirty="0"/>
              <a:t> </a:t>
            </a:r>
            <a:r>
              <a:rPr lang="en-US" i="1" dirty="0" err="1"/>
              <a:t>meno</a:t>
            </a:r>
            <a:r>
              <a:rPr lang="en-US" i="1" dirty="0"/>
              <a:t>;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Misericordioso</a:t>
            </a:r>
            <a:r>
              <a:rPr lang="en-US" i="1" dirty="0"/>
              <a:t> le cui grazie non </a:t>
            </a:r>
            <a:r>
              <a:rPr lang="en-US" i="1" dirty="0" err="1"/>
              <a:t>si</a:t>
            </a:r>
            <a:r>
              <a:rPr lang="en-US" i="1" dirty="0"/>
              <a:t> </a:t>
            </a:r>
            <a:r>
              <a:rPr lang="en-US" i="1" dirty="0" err="1"/>
              <a:t>esauriscono</a:t>
            </a:r>
            <a:r>
              <a:rPr lang="en-US" i="1" dirty="0"/>
              <a:t> </a:t>
            </a:r>
            <a:r>
              <a:rPr lang="en-US" i="1" dirty="0" err="1"/>
              <a:t>mai</a:t>
            </a:r>
            <a:r>
              <a:rPr lang="en-US" i="1" dirty="0"/>
              <a:t>: </a:t>
            </a:r>
            <a:r>
              <a:rPr lang="en-US" i="1" dirty="0" err="1"/>
              <a:t>da</a:t>
            </a:r>
            <a:r>
              <a:rPr lang="en-US" i="1" dirty="0"/>
              <a:t> </a:t>
            </a:r>
            <a:r>
              <a:rPr lang="en-US" i="1" dirty="0" err="1"/>
              <a:t>sempre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</a:t>
            </a:r>
            <a:r>
              <a:rPr lang="en-US" i="1" dirty="0" err="1"/>
              <a:t>abbiamo</a:t>
            </a:r>
            <a:r>
              <a:rPr lang="en-US" i="1" dirty="0"/>
              <a:t> </a:t>
            </a:r>
            <a:r>
              <a:rPr lang="en-US" i="1" dirty="0" err="1"/>
              <a:t>sperato</a:t>
            </a:r>
            <a:r>
              <a:rPr lang="en-US" i="1" dirty="0"/>
              <a:t> in </a:t>
            </a:r>
            <a:r>
              <a:rPr lang="en-US" i="1" dirty="0" err="1"/>
              <a:t>te</a:t>
            </a:r>
            <a:r>
              <a:rPr lang="en-US" i="1" dirty="0"/>
              <a:t>. Per </a:t>
            </a:r>
            <a:r>
              <a:rPr lang="en-US" i="1" dirty="0" err="1"/>
              <a:t>tutto</a:t>
            </a:r>
            <a:r>
              <a:rPr lang="en-US" i="1" dirty="0"/>
              <a:t> </a:t>
            </a:r>
            <a:r>
              <a:rPr lang="en-US" i="1" dirty="0" err="1"/>
              <a:t>questo</a:t>
            </a:r>
            <a:r>
              <a:rPr lang="en-US" i="1" dirty="0"/>
              <a:t> </a:t>
            </a:r>
            <a:r>
              <a:rPr lang="en-US" i="1" dirty="0" err="1"/>
              <a:t>sia</a:t>
            </a:r>
            <a:r>
              <a:rPr lang="en-US" i="1" dirty="0"/>
              <a:t> </a:t>
            </a:r>
            <a:r>
              <a:rPr lang="en-US" i="1" dirty="0" err="1"/>
              <a:t>benedetto</a:t>
            </a:r>
            <a:r>
              <a:rPr lang="en-US" i="1" dirty="0"/>
              <a:t> </a:t>
            </a:r>
            <a:r>
              <a:rPr lang="en-US" i="1" dirty="0" err="1"/>
              <a:t>ed</a:t>
            </a:r>
            <a:r>
              <a:rPr lang="en-US" i="1" dirty="0"/>
              <a:t> </a:t>
            </a:r>
            <a:r>
              <a:rPr lang="en-US" i="1" dirty="0" err="1"/>
              <a:t>esaltato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tuo</a:t>
            </a:r>
            <a:r>
              <a:rPr lang="en-US" i="1" dirty="0"/>
              <a:t> Nome, </a:t>
            </a:r>
            <a:r>
              <a:rPr lang="en-US" i="1" dirty="0" err="1"/>
              <a:t>o</a:t>
            </a:r>
            <a:r>
              <a:rPr lang="en-US" i="1" dirty="0"/>
              <a:t> </a:t>
            </a:r>
            <a:r>
              <a:rPr lang="en-US" i="1" dirty="0" err="1"/>
              <a:t>nostro</a:t>
            </a:r>
            <a:r>
              <a:rPr lang="en-US" i="1" dirty="0"/>
              <a:t> Re, </a:t>
            </a:r>
            <a:r>
              <a:rPr lang="en-US" i="1" dirty="0" err="1"/>
              <a:t>sempre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per </a:t>
            </a:r>
            <a:r>
              <a:rPr lang="en-US" i="1" dirty="0" err="1"/>
              <a:t>l'eternità</a:t>
            </a:r>
            <a:r>
              <a:rPr lang="en-US" i="1" dirty="0"/>
              <a:t>. E </a:t>
            </a:r>
            <a:r>
              <a:rPr lang="en-US" i="1" u="sng" dirty="0" err="1"/>
              <a:t>tutti</a:t>
            </a:r>
            <a:r>
              <a:rPr lang="en-US" i="1" u="sng" dirty="0"/>
              <a:t> </a:t>
            </a:r>
            <a:r>
              <a:rPr lang="en-US" i="1" u="sng" dirty="0" err="1"/>
              <a:t>i</a:t>
            </a:r>
            <a:r>
              <a:rPr lang="en-US" i="1" u="sng" dirty="0"/>
              <a:t> </a:t>
            </a:r>
            <a:r>
              <a:rPr lang="en-US" i="1" u="sng" dirty="0" err="1"/>
              <a:t>viventi</a:t>
            </a:r>
            <a:r>
              <a:rPr lang="en-US" i="1" u="sng" dirty="0"/>
              <a:t> </a:t>
            </a:r>
            <a:r>
              <a:rPr lang="en-US" i="1" u="sng" dirty="0" err="1"/>
              <a:t>ti</a:t>
            </a:r>
            <a:r>
              <a:rPr lang="en-US" i="1" u="sng" dirty="0"/>
              <a:t> </a:t>
            </a:r>
            <a:r>
              <a:rPr lang="en-US" i="1" u="sng" dirty="0" err="1"/>
              <a:t>ringrazino</a:t>
            </a:r>
            <a:r>
              <a:rPr lang="en-US" i="1" dirty="0"/>
              <a:t>, </a:t>
            </a:r>
            <a:r>
              <a:rPr lang="en-US" i="1" dirty="0" err="1"/>
              <a:t>selah</a:t>
            </a:r>
            <a:r>
              <a:rPr lang="en-US" i="1" dirty="0"/>
              <a:t>,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Lodino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tuo</a:t>
            </a:r>
            <a:r>
              <a:rPr lang="en-US" i="1" dirty="0"/>
              <a:t> Nome in </a:t>
            </a:r>
            <a:r>
              <a:rPr lang="en-US" i="1" dirty="0" err="1"/>
              <a:t>verità</a:t>
            </a:r>
            <a:r>
              <a:rPr lang="en-US" i="1" dirty="0"/>
              <a:t>, </a:t>
            </a:r>
            <a:r>
              <a:rPr lang="en-US" i="1" dirty="0" err="1"/>
              <a:t>Dio</a:t>
            </a:r>
            <a:r>
              <a:rPr lang="en-US" i="1" dirty="0"/>
              <a:t> </a:t>
            </a:r>
            <a:r>
              <a:rPr lang="en-US" i="1" dirty="0" err="1"/>
              <a:t>che</a:t>
            </a:r>
            <a:r>
              <a:rPr lang="en-US" i="1" dirty="0"/>
              <a:t> </a:t>
            </a:r>
            <a:r>
              <a:rPr lang="en-US" i="1" dirty="0" err="1"/>
              <a:t>ci</a:t>
            </a:r>
            <a:r>
              <a:rPr lang="en-US" i="1" dirty="0"/>
              <a:t> </a:t>
            </a:r>
            <a:r>
              <a:rPr lang="en-US" i="1" dirty="0" err="1"/>
              <a:t>salvi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dirty="0" err="1"/>
              <a:t>ci</a:t>
            </a:r>
            <a:r>
              <a:rPr lang="en-US" i="1" dirty="0"/>
              <a:t> </a:t>
            </a:r>
            <a:r>
              <a:rPr lang="en-US" i="1" dirty="0" err="1"/>
              <a:t>soccorri</a:t>
            </a:r>
            <a:r>
              <a:rPr lang="en-US" i="1" dirty="0"/>
              <a:t>, </a:t>
            </a:r>
            <a:r>
              <a:rPr lang="en-US" i="1" dirty="0" err="1"/>
              <a:t>selah</a:t>
            </a:r>
            <a:r>
              <a:rPr lang="en-US" i="1" dirty="0"/>
              <a:t>. </a:t>
            </a:r>
            <a:r>
              <a:rPr lang="en-US" i="1" u="sng" dirty="0" err="1"/>
              <a:t>Benedetto</a:t>
            </a:r>
            <a:r>
              <a:rPr lang="en-US" i="1" u="sng" dirty="0"/>
              <a:t> </a:t>
            </a:r>
            <a:r>
              <a:rPr lang="en-US" i="1" u="sng" dirty="0" err="1"/>
              <a:t>sei</a:t>
            </a:r>
            <a:r>
              <a:rPr lang="en-US" i="1" u="sng" dirty="0"/>
              <a:t> </a:t>
            </a:r>
            <a:r>
              <a:rPr lang="en-US" i="1" u="sng" dirty="0" err="1"/>
              <a:t>tu</a:t>
            </a:r>
            <a:r>
              <a:rPr lang="en-US" i="1" u="sng" dirty="0"/>
              <a:t> Signore, </a:t>
            </a:r>
            <a:r>
              <a:rPr lang="en-US" i="1" u="sng" dirty="0" err="1"/>
              <a:t>il</a:t>
            </a:r>
            <a:r>
              <a:rPr lang="en-US" i="1" u="sng" dirty="0"/>
              <a:t> cui </a:t>
            </a:r>
            <a:r>
              <a:rPr lang="en-US" i="1" u="sng" dirty="0" err="1"/>
              <a:t>nome</a:t>
            </a:r>
            <a:r>
              <a:rPr lang="en-US" i="1" u="sng" dirty="0"/>
              <a:t> </a:t>
            </a:r>
            <a:r>
              <a:rPr lang="en-US" i="1" u="sng" dirty="0" err="1"/>
              <a:t>è</a:t>
            </a:r>
            <a:r>
              <a:rPr lang="en-US" i="1" u="sng" dirty="0"/>
              <a:t> </a:t>
            </a:r>
            <a:r>
              <a:rPr lang="en-US" i="1" u="sng" dirty="0" err="1"/>
              <a:t>Buono</a:t>
            </a:r>
            <a:r>
              <a:rPr lang="en-US" i="1" u="sng" dirty="0"/>
              <a:t> </a:t>
            </a:r>
            <a:r>
              <a:rPr lang="en-US" i="1" u="sng" dirty="0" err="1"/>
              <a:t>ed</a:t>
            </a:r>
            <a:r>
              <a:rPr lang="en-US" i="1" u="sng" dirty="0"/>
              <a:t> </a:t>
            </a:r>
            <a:r>
              <a:rPr lang="en-US" i="1" u="sng" dirty="0" err="1"/>
              <a:t>è</a:t>
            </a:r>
            <a:r>
              <a:rPr lang="en-US" i="1" u="sng" dirty="0"/>
              <a:t> </a:t>
            </a:r>
            <a:r>
              <a:rPr lang="en-US" i="1" u="sng" dirty="0" err="1"/>
              <a:t>bello</a:t>
            </a:r>
            <a:r>
              <a:rPr lang="en-US" i="1" u="sng" dirty="0"/>
              <a:t> </a:t>
            </a:r>
            <a:r>
              <a:rPr lang="en-US" i="1" u="sng" dirty="0" err="1"/>
              <a:t>ringraziarti</a:t>
            </a:r>
            <a:r>
              <a:rPr lang="en-US" i="1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19. </a:t>
            </a:r>
            <a:r>
              <a:rPr lang="en-US" b="1" dirty="0" err="1"/>
              <a:t>Benedizione</a:t>
            </a:r>
            <a:r>
              <a:rPr lang="en-US" b="1" dirty="0"/>
              <a:t> </a:t>
            </a:r>
            <a:r>
              <a:rPr lang="en-US" b="1" dirty="0" err="1"/>
              <a:t>della</a:t>
            </a:r>
            <a:r>
              <a:rPr lang="en-US" b="1" dirty="0"/>
              <a:t> pace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r>
              <a:rPr lang="en-US" i="1" u="sng" dirty="0" err="1"/>
              <a:t>Poni</a:t>
            </a:r>
            <a:r>
              <a:rPr lang="en-US" i="1" u="sng" dirty="0"/>
              <a:t> pace, </a:t>
            </a:r>
            <a:r>
              <a:rPr lang="en-US" i="1" u="sng" dirty="0" err="1"/>
              <a:t>bene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benedizione</a:t>
            </a:r>
            <a:r>
              <a:rPr lang="en-US" i="1" u="sng" dirty="0"/>
              <a:t>, </a:t>
            </a:r>
            <a:r>
              <a:rPr lang="en-US" i="1" u="sng" dirty="0" err="1"/>
              <a:t>clemenza</a:t>
            </a:r>
            <a:r>
              <a:rPr lang="en-US" i="1" u="sng" dirty="0"/>
              <a:t>, </a:t>
            </a:r>
            <a:r>
              <a:rPr lang="en-US" i="1" u="sng" dirty="0" err="1"/>
              <a:t>grazia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misericordia</a:t>
            </a:r>
            <a:r>
              <a:rPr lang="en-US" i="1" u="sng" dirty="0"/>
              <a:t> </a:t>
            </a:r>
            <a:r>
              <a:rPr lang="en-US" i="1" u="sng" dirty="0" err="1"/>
              <a:t>su</a:t>
            </a:r>
            <a:r>
              <a:rPr lang="en-US" i="1" u="sng" dirty="0"/>
              <a:t> </a:t>
            </a:r>
            <a:r>
              <a:rPr lang="en-US" i="1" u="sng" dirty="0" err="1"/>
              <a:t>di</a:t>
            </a:r>
            <a:r>
              <a:rPr lang="en-US" i="1" u="sng" dirty="0"/>
              <a:t> </a:t>
            </a:r>
            <a:r>
              <a:rPr lang="en-US" i="1" u="sng" dirty="0" err="1"/>
              <a:t>noi</a:t>
            </a:r>
            <a:r>
              <a:rPr lang="en-US" i="1" u="sng" dirty="0"/>
              <a:t> </a:t>
            </a:r>
            <a:r>
              <a:rPr lang="en-US" i="1" u="sng" dirty="0" err="1"/>
              <a:t>e</a:t>
            </a:r>
            <a:r>
              <a:rPr lang="en-US" i="1" u="sng" dirty="0"/>
              <a:t> </a:t>
            </a:r>
            <a:r>
              <a:rPr lang="en-US" i="1" u="sng" dirty="0" err="1"/>
              <a:t>su</a:t>
            </a:r>
            <a:r>
              <a:rPr lang="en-US" i="1" u="sng" dirty="0"/>
              <a:t> </a:t>
            </a:r>
            <a:r>
              <a:rPr lang="en-US" i="1" u="sng" dirty="0" err="1"/>
              <a:t>tutto</a:t>
            </a:r>
            <a:r>
              <a:rPr lang="en-US" i="1" u="sng" dirty="0"/>
              <a:t> </a:t>
            </a:r>
            <a:r>
              <a:rPr lang="en-US" i="1" u="sng" dirty="0" err="1"/>
              <a:t>Israele</a:t>
            </a:r>
            <a:r>
              <a:rPr lang="en-US" i="1" u="sng" dirty="0"/>
              <a:t> </a:t>
            </a:r>
            <a:r>
              <a:rPr lang="en-US" i="1" u="sng" dirty="0" err="1"/>
              <a:t>tuo</a:t>
            </a:r>
            <a:r>
              <a:rPr lang="en-US" i="1" u="sng" dirty="0"/>
              <a:t> </a:t>
            </a:r>
            <a:r>
              <a:rPr lang="en-US" i="1" u="sng" dirty="0" err="1"/>
              <a:t>popolo</a:t>
            </a:r>
            <a:r>
              <a:rPr lang="en-US" i="1" dirty="0"/>
              <a:t>. </a:t>
            </a:r>
            <a:r>
              <a:rPr lang="en-US" i="1" u="sng" dirty="0" err="1"/>
              <a:t>Benedici</a:t>
            </a:r>
            <a:r>
              <a:rPr lang="en-US" i="1" dirty="0"/>
              <a:t>, Padre </a:t>
            </a:r>
            <a:r>
              <a:rPr lang="en-US" i="1" dirty="0" err="1"/>
              <a:t>nostro</a:t>
            </a:r>
            <a:r>
              <a:rPr lang="en-US" i="1" dirty="0"/>
              <a:t>, </a:t>
            </a:r>
            <a:r>
              <a:rPr lang="en-US" i="1" dirty="0" err="1"/>
              <a:t>tutti</a:t>
            </a:r>
            <a:r>
              <a:rPr lang="en-US" i="1" dirty="0"/>
              <a:t> </a:t>
            </a:r>
            <a:r>
              <a:rPr lang="en-US" i="1" dirty="0" err="1"/>
              <a:t>noi</a:t>
            </a:r>
            <a:r>
              <a:rPr lang="en-US" i="1" dirty="0"/>
              <a:t> come </a:t>
            </a:r>
            <a:r>
              <a:rPr lang="en-US" i="1" dirty="0" err="1"/>
              <a:t>uno</a:t>
            </a:r>
            <a:r>
              <a:rPr lang="en-US" i="1" dirty="0"/>
              <a:t> solo con la </a:t>
            </a:r>
            <a:r>
              <a:rPr lang="en-US" i="1" dirty="0" err="1"/>
              <a:t>luce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volto</a:t>
            </a:r>
            <a:r>
              <a:rPr lang="en-US" i="1" dirty="0"/>
              <a:t>, </a:t>
            </a:r>
            <a:r>
              <a:rPr lang="en-US" i="1" dirty="0" err="1"/>
              <a:t>poiché</a:t>
            </a:r>
            <a:r>
              <a:rPr lang="en-US" i="1" dirty="0"/>
              <a:t> </a:t>
            </a:r>
            <a:r>
              <a:rPr lang="en-US" i="1" dirty="0" err="1"/>
              <a:t>nella</a:t>
            </a:r>
            <a:r>
              <a:rPr lang="en-US" i="1" dirty="0"/>
              <a:t> </a:t>
            </a:r>
            <a:r>
              <a:rPr lang="en-US" i="1" dirty="0" err="1"/>
              <a:t>luce</a:t>
            </a:r>
            <a:r>
              <a:rPr lang="en-US" i="1" dirty="0"/>
              <a:t> del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volto</a:t>
            </a:r>
            <a:r>
              <a:rPr lang="en-US" i="1" dirty="0"/>
              <a:t> </a:t>
            </a:r>
            <a:r>
              <a:rPr lang="en-US" i="1" dirty="0" err="1"/>
              <a:t>hai</a:t>
            </a:r>
            <a:r>
              <a:rPr lang="en-US" i="1" dirty="0"/>
              <a:t> </a:t>
            </a:r>
            <a:r>
              <a:rPr lang="en-US" i="1" dirty="0" err="1"/>
              <a:t>dato</a:t>
            </a:r>
            <a:r>
              <a:rPr lang="en-US" i="1" dirty="0"/>
              <a:t> a </a:t>
            </a:r>
            <a:r>
              <a:rPr lang="en-US" i="1" dirty="0" err="1"/>
              <a:t>noi</a:t>
            </a:r>
            <a:r>
              <a:rPr lang="en-US" i="1" dirty="0"/>
              <a:t>, Signore </a:t>
            </a:r>
            <a:r>
              <a:rPr lang="en-US" i="1" dirty="0" err="1"/>
              <a:t>nostro</a:t>
            </a:r>
            <a:r>
              <a:rPr lang="en-US" i="1" dirty="0"/>
              <a:t> </a:t>
            </a:r>
            <a:r>
              <a:rPr lang="en-US" i="1" dirty="0" err="1"/>
              <a:t>Dio</a:t>
            </a:r>
            <a:r>
              <a:rPr lang="en-US" i="1" dirty="0"/>
              <a:t>, </a:t>
            </a:r>
            <a:r>
              <a:rPr lang="en-US" i="1" dirty="0" err="1"/>
              <a:t>una</a:t>
            </a:r>
            <a:r>
              <a:rPr lang="en-US" i="1" dirty="0"/>
              <a:t> </a:t>
            </a:r>
            <a:r>
              <a:rPr lang="en-US" i="1" dirty="0" err="1"/>
              <a:t>legge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vita </a:t>
            </a:r>
            <a:r>
              <a:rPr lang="en-US" i="1" dirty="0" err="1"/>
              <a:t>e</a:t>
            </a:r>
            <a:r>
              <a:rPr lang="en-US" i="1" dirty="0"/>
              <a:t> amore </a:t>
            </a:r>
            <a:r>
              <a:rPr lang="en-US" i="1" dirty="0" err="1"/>
              <a:t>fedele</a:t>
            </a:r>
            <a:r>
              <a:rPr lang="en-US" i="1" dirty="0"/>
              <a:t>, </a:t>
            </a:r>
            <a:r>
              <a:rPr lang="en-US" i="1" dirty="0" err="1"/>
              <a:t>giustizia</a:t>
            </a:r>
            <a:r>
              <a:rPr lang="en-US" i="1" dirty="0"/>
              <a:t> </a:t>
            </a:r>
            <a:r>
              <a:rPr lang="en-US" i="1" dirty="0" err="1"/>
              <a:t>e</a:t>
            </a:r>
            <a:r>
              <a:rPr lang="en-US" i="1" dirty="0"/>
              <a:t> </a:t>
            </a:r>
            <a:r>
              <a:rPr lang="en-US" i="1" u="sng" dirty="0" err="1"/>
              <a:t>benedizione</a:t>
            </a:r>
            <a:r>
              <a:rPr lang="en-US" i="1" dirty="0"/>
              <a:t>, </a:t>
            </a:r>
            <a:r>
              <a:rPr lang="en-US" i="1" dirty="0" err="1"/>
              <a:t>misericordia</a:t>
            </a:r>
            <a:r>
              <a:rPr lang="en-US" i="1" dirty="0"/>
              <a:t> vita </a:t>
            </a:r>
            <a:r>
              <a:rPr lang="en-US" i="1" dirty="0" err="1"/>
              <a:t>e</a:t>
            </a:r>
            <a:r>
              <a:rPr lang="en-US" i="1" dirty="0"/>
              <a:t> pace. È </a:t>
            </a:r>
            <a:r>
              <a:rPr lang="en-US" i="1" dirty="0" err="1"/>
              <a:t>bene</a:t>
            </a:r>
            <a:r>
              <a:rPr lang="en-US" i="1" dirty="0"/>
              <a:t> </a:t>
            </a:r>
            <a:r>
              <a:rPr lang="en-US" i="1" dirty="0" err="1"/>
              <a:t>ai</a:t>
            </a:r>
            <a:r>
              <a:rPr lang="en-US" i="1" dirty="0"/>
              <a:t> </a:t>
            </a:r>
            <a:r>
              <a:rPr lang="en-US" i="1" dirty="0" err="1"/>
              <a:t>tuoi</a:t>
            </a:r>
            <a:r>
              <a:rPr lang="en-US" i="1" dirty="0"/>
              <a:t> </a:t>
            </a:r>
            <a:r>
              <a:rPr lang="en-US" i="1" dirty="0" err="1"/>
              <a:t>occhi</a:t>
            </a:r>
            <a:r>
              <a:rPr lang="en-US" i="1" dirty="0"/>
              <a:t> </a:t>
            </a:r>
            <a:r>
              <a:rPr lang="en-US" i="1" u="sng" dirty="0" err="1"/>
              <a:t>benedire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</a:t>
            </a:r>
            <a:r>
              <a:rPr lang="en-US" i="1" dirty="0" err="1"/>
              <a:t>tuo</a:t>
            </a:r>
            <a:r>
              <a:rPr lang="en-US" i="1" dirty="0"/>
              <a:t> </a:t>
            </a:r>
            <a:r>
              <a:rPr lang="en-US" i="1" dirty="0" err="1"/>
              <a:t>popolo</a:t>
            </a:r>
            <a:r>
              <a:rPr lang="en-US" i="1" dirty="0"/>
              <a:t> </a:t>
            </a:r>
            <a:r>
              <a:rPr lang="en-US" i="1" dirty="0" err="1"/>
              <a:t>Israele</a:t>
            </a:r>
            <a:r>
              <a:rPr lang="en-US" i="1" dirty="0"/>
              <a:t> in </a:t>
            </a:r>
            <a:r>
              <a:rPr lang="en-US" i="1" dirty="0" err="1"/>
              <a:t>ogni</a:t>
            </a:r>
            <a:r>
              <a:rPr lang="en-US" i="1" dirty="0"/>
              <a:t> tempo </a:t>
            </a:r>
            <a:r>
              <a:rPr lang="en-US" i="1" dirty="0" err="1"/>
              <a:t>e</a:t>
            </a:r>
            <a:r>
              <a:rPr lang="en-US" i="1" dirty="0"/>
              <a:t> in </a:t>
            </a:r>
            <a:r>
              <a:rPr lang="en-US" i="1" dirty="0" err="1"/>
              <a:t>ogni</a:t>
            </a:r>
            <a:r>
              <a:rPr lang="en-US" i="1" dirty="0"/>
              <a:t> </a:t>
            </a:r>
            <a:r>
              <a:rPr lang="en-US" i="1" dirty="0" err="1"/>
              <a:t>ora</a:t>
            </a:r>
            <a:r>
              <a:rPr lang="en-US" i="1" dirty="0"/>
              <a:t> con la </a:t>
            </a:r>
            <a:r>
              <a:rPr lang="en-US" i="1" dirty="0" err="1"/>
              <a:t>tua</a:t>
            </a:r>
            <a:r>
              <a:rPr lang="en-US" i="1" dirty="0"/>
              <a:t> pace. </a:t>
            </a:r>
            <a:r>
              <a:rPr lang="en-US" i="1" u="sng" dirty="0"/>
              <a:t>Benedetto sei </a:t>
            </a:r>
            <a:r>
              <a:rPr lang="en-US" i="1" u="sng" dirty="0" err="1"/>
              <a:t>tu</a:t>
            </a:r>
            <a:r>
              <a:rPr lang="en-US" i="1" u="sng" dirty="0"/>
              <a:t> Signore, </a:t>
            </a:r>
            <a:r>
              <a:rPr lang="en-US" i="1" u="sng" dirty="0" err="1"/>
              <a:t>che</a:t>
            </a:r>
            <a:r>
              <a:rPr lang="en-US" i="1" u="sng" dirty="0"/>
              <a:t> </a:t>
            </a:r>
            <a:r>
              <a:rPr lang="en-US" i="1" u="sng" dirty="0" err="1"/>
              <a:t>benedici</a:t>
            </a:r>
            <a:r>
              <a:rPr lang="en-US" i="1" u="sng" dirty="0"/>
              <a:t> il </a:t>
            </a:r>
            <a:r>
              <a:rPr lang="en-US" i="1" u="sng" dirty="0" err="1"/>
              <a:t>tuo</a:t>
            </a:r>
            <a:r>
              <a:rPr lang="en-US" i="1" u="sng" dirty="0"/>
              <a:t> </a:t>
            </a:r>
            <a:r>
              <a:rPr lang="en-US" i="1" u="sng" dirty="0" err="1"/>
              <a:t>popolo</a:t>
            </a:r>
            <a:r>
              <a:rPr lang="en-US" i="1" u="sng" dirty="0"/>
              <a:t> </a:t>
            </a:r>
            <a:r>
              <a:rPr lang="en-US" i="1" u="sng" dirty="0" err="1"/>
              <a:t>Israele</a:t>
            </a:r>
            <a:r>
              <a:rPr lang="en-US" i="1" u="sng" dirty="0"/>
              <a:t> con la pace</a:t>
            </a:r>
            <a:r>
              <a:rPr lang="en-US" i="1" dirty="0"/>
              <a:t>.</a:t>
            </a:r>
          </a:p>
          <a:p>
            <a:pPr algn="ctr"/>
            <a:r>
              <a:rPr lang="en-US" i="1" dirty="0">
                <a:solidFill>
                  <a:srgbClr val="FF0000"/>
                </a:solidFill>
              </a:rPr>
              <a:t>PACE E BENE!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 </a:t>
            </a:r>
            <a:r>
              <a:rPr lang="en-US" dirty="0" err="1"/>
              <a:t>fronte</a:t>
            </a:r>
            <a:r>
              <a:rPr lang="en-US" dirty="0"/>
              <a:t> </a:t>
            </a:r>
            <a:r>
              <a:rPr lang="en-US" dirty="0" err="1"/>
              <a:t>all'ingresso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posto</a:t>
            </a:r>
            <a:r>
              <a:rPr lang="en-US" dirty="0"/>
              <a:t> un </a:t>
            </a:r>
            <a:r>
              <a:rPr lang="en-US" dirty="0" err="1"/>
              <a:t>armadio</a:t>
            </a:r>
            <a:r>
              <a:rPr lang="en-US" dirty="0"/>
              <a:t>: </a:t>
            </a:r>
            <a:r>
              <a:rPr lang="en-US" i="1" dirty="0"/>
              <a:t>(</a:t>
            </a:r>
            <a:r>
              <a:rPr lang="en-US" i="1" dirty="0" err="1"/>
              <a:t>Aron</a:t>
            </a:r>
            <a:r>
              <a:rPr lang="en-US" i="1" dirty="0"/>
              <a:t> = </a:t>
            </a:r>
            <a:r>
              <a:rPr lang="en-US" i="1" dirty="0" err="1"/>
              <a:t>arca</a:t>
            </a:r>
            <a:r>
              <a:rPr lang="en-US" i="1" dirty="0"/>
              <a:t>) </a:t>
            </a:r>
            <a:r>
              <a:rPr lang="en-US" dirty="0"/>
              <a:t>dove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custodiscono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rotoli</a:t>
            </a:r>
            <a:r>
              <a:rPr lang="en-US" dirty="0"/>
              <a:t> </a:t>
            </a:r>
            <a:r>
              <a:rPr lang="en-US" dirty="0" err="1"/>
              <a:t>scritti</a:t>
            </a:r>
            <a:r>
              <a:rPr lang="en-US" dirty="0"/>
              <a:t> in </a:t>
            </a:r>
            <a:r>
              <a:rPr lang="en-US" dirty="0" err="1"/>
              <a:t>ebraico</a:t>
            </a:r>
            <a:r>
              <a:rPr lang="en-US" dirty="0"/>
              <a:t>,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pergamena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dirty="0"/>
              <a:t> </a:t>
            </a:r>
            <a:r>
              <a:rPr lang="en-US" dirty="0" err="1"/>
              <a:t>carta</a:t>
            </a:r>
            <a:r>
              <a:rPr lang="en-US" dirty="0"/>
              <a:t>, </a:t>
            </a:r>
            <a:r>
              <a:rPr lang="en-US" dirty="0" err="1"/>
              <a:t>chiamati</a:t>
            </a:r>
            <a:r>
              <a:rPr lang="en-US" dirty="0"/>
              <a:t> </a:t>
            </a:r>
            <a:r>
              <a:rPr lang="en-US" i="1" dirty="0" err="1"/>
              <a:t>Sefarim</a:t>
            </a:r>
            <a:r>
              <a:rPr lang="en-US" i="1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i="1" dirty="0" err="1"/>
              <a:t>Torà</a:t>
            </a:r>
            <a:r>
              <a:rPr lang="en-US" i="1" dirty="0"/>
              <a:t>. </a:t>
            </a:r>
            <a:r>
              <a:rPr lang="en-US" dirty="0"/>
              <a:t>Le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estremità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fissate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aste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legno</a:t>
            </a:r>
            <a:r>
              <a:rPr lang="en-US" dirty="0"/>
              <a:t>, </a:t>
            </a:r>
            <a:r>
              <a:rPr lang="en-US" dirty="0" err="1"/>
              <a:t>sulle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avvolto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rotolo</a:t>
            </a:r>
            <a:r>
              <a:rPr lang="en-US" dirty="0"/>
              <a:t> legato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coperto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un </a:t>
            </a:r>
            <a:r>
              <a:rPr lang="en-US" dirty="0" err="1"/>
              <a:t>manto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seta </a:t>
            </a:r>
            <a:r>
              <a:rPr lang="en-US" dirty="0" err="1"/>
              <a:t>ricamata</a:t>
            </a:r>
            <a:r>
              <a:rPr lang="en-US" dirty="0"/>
              <a:t>.</a:t>
            </a:r>
          </a:p>
          <a:p>
            <a:r>
              <a:rPr lang="en-US" dirty="0" err="1"/>
              <a:t>Una</a:t>
            </a:r>
            <a:r>
              <a:rPr lang="en-US" dirty="0"/>
              <a:t> corona regale </a:t>
            </a:r>
            <a:r>
              <a:rPr lang="en-US" dirty="0" err="1"/>
              <a:t>d'argento</a:t>
            </a:r>
            <a:r>
              <a:rPr lang="en-US" dirty="0"/>
              <a:t>, a base </a:t>
            </a:r>
            <a:r>
              <a:rPr lang="en-US" dirty="0" err="1"/>
              <a:t>esagonale</a:t>
            </a:r>
            <a:r>
              <a:rPr lang="en-US" dirty="0"/>
              <a:t>, </a:t>
            </a:r>
            <a:r>
              <a:rPr lang="en-US" dirty="0" err="1"/>
              <a:t>sovrasta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rotoli</a:t>
            </a:r>
            <a:r>
              <a:rPr lang="en-US" dirty="0"/>
              <a:t>, </a:t>
            </a:r>
            <a:r>
              <a:rPr lang="en-US" dirty="0" err="1"/>
              <a:t>separati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chiusi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tenda</a:t>
            </a:r>
            <a:r>
              <a:rPr lang="en-US" dirty="0"/>
              <a:t> </a:t>
            </a:r>
            <a:r>
              <a:rPr lang="en-US" dirty="0" err="1"/>
              <a:t>coi</a:t>
            </a:r>
            <a:r>
              <a:rPr lang="en-US" dirty="0"/>
              <a:t> </a:t>
            </a:r>
            <a:r>
              <a:rPr lang="en-US" dirty="0" err="1"/>
              <a:t>simboli</a:t>
            </a:r>
            <a:r>
              <a:rPr lang="en-US" dirty="0"/>
              <a:t> </a:t>
            </a:r>
            <a:r>
              <a:rPr lang="en-US" dirty="0" err="1"/>
              <a:t>ebraici</a:t>
            </a:r>
            <a:r>
              <a:rPr lang="en-US" dirty="0"/>
              <a:t> </a:t>
            </a:r>
            <a:r>
              <a:rPr lang="en-US" dirty="0" err="1"/>
              <a:t>ricamati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13809</TotalTime>
  <Words>7972</Words>
  <Application>Microsoft Macintosh PowerPoint</Application>
  <PresentationFormat>On-screen Show (4:3)</PresentationFormat>
  <Paragraphs>245</Paragraphs>
  <Slides>87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3" baseType="lpstr">
      <vt:lpstr>Arial</vt:lpstr>
      <vt:lpstr>Calibri</vt:lpstr>
      <vt:lpstr>Georgia</vt:lpstr>
      <vt:lpstr>Times</vt:lpstr>
      <vt:lpstr>Times New Roman</vt:lpstr>
      <vt:lpstr>Office Theme</vt:lpstr>
      <vt:lpstr>La pratica religiosa ebraica</vt:lpstr>
      <vt:lpstr>Testo di riferimento</vt:lpstr>
      <vt:lpstr>LA TORÀ (Torah)</vt:lpstr>
      <vt:lpstr>Un testo fondante…</vt:lpstr>
      <vt:lpstr>PowerPoint Presentation</vt:lpstr>
      <vt:lpstr>PowerPoint Presentation</vt:lpstr>
      <vt:lpstr>PowerPoint Presentation</vt:lpstr>
      <vt:lpstr>LA SINAGOGA </vt:lpstr>
      <vt:lpstr>PowerPoint Presentation</vt:lpstr>
      <vt:lpstr>PowerPoint Presentation</vt:lpstr>
      <vt:lpstr>PowerPoint Presentation</vt:lpstr>
      <vt:lpstr>IL RABBINATO </vt:lpstr>
      <vt:lpstr>PowerPoint Presentation</vt:lpstr>
      <vt:lpstr>PowerPoint Presentation</vt:lpstr>
      <vt:lpstr>LA GIORNATA, LA SETTIMANA E L’ANNO EBRAICO </vt:lpstr>
      <vt:lpstr>PowerPoint Presentation</vt:lpstr>
      <vt:lpstr>La preghiera giornaliera</vt:lpstr>
      <vt:lpstr>PowerPoint Presentation</vt:lpstr>
      <vt:lpstr>PowerPoint Presentation</vt:lpstr>
      <vt:lpstr>La preghiera pubblica </vt:lpstr>
      <vt:lpstr>La lettura pubblica della Torà </vt:lpstr>
      <vt:lpstr>Kaddish (santificazione del nome di Dio) </vt:lpstr>
      <vt:lpstr>Kaddish (continua…) </vt:lpstr>
      <vt:lpstr>Alcune preghiere del mattino</vt:lpstr>
      <vt:lpstr>Benedizione che precede lo Shemà</vt:lpstr>
      <vt:lpstr>Seconda benedizione che precede lo Shemà</vt:lpstr>
      <vt:lpstr>Shemà Israel</vt:lpstr>
      <vt:lpstr>LA MENSA E L'ALIMENTAZIONE </vt:lpstr>
      <vt:lpstr>PowerPoint Presentation</vt:lpstr>
      <vt:lpstr>Macellazione della carne </vt:lpstr>
      <vt:lpstr>La mensa </vt:lpstr>
      <vt:lpstr>Preghiera di ringraziamento dopo i pasti</vt:lpstr>
      <vt:lpstr>OGGETTI RITUALI </vt:lpstr>
      <vt:lpstr>Tefillim </vt:lpstr>
      <vt:lpstr>Mezuzà</vt:lpstr>
      <vt:lpstr>Zizìth</vt:lpstr>
      <vt:lpstr>LA SETTIMANA EBRAICA </vt:lpstr>
      <vt:lpstr>PowerPoint Presentation</vt:lpstr>
      <vt:lpstr>L'ANNO EBRAICO </vt:lpstr>
      <vt:lpstr>Anno lunare e anno solare</vt:lpstr>
      <vt:lpstr>Anno sabbatico</vt:lpstr>
      <vt:lpstr>LE FESTE DELL'ANNO EBRAICO Le tre feste di pellegrinaggio</vt:lpstr>
      <vt:lpstr>Pasqua/Pesach</vt:lpstr>
      <vt:lpstr>Narrazione della Pasqua</vt:lpstr>
      <vt:lpstr>Shavuoth / Pentecoste</vt:lpstr>
      <vt:lpstr>Succoth / Capanne</vt:lpstr>
      <vt:lpstr>PowerPoint Presentation</vt:lpstr>
      <vt:lpstr>I GIORNI FESTIVI SOLENNI I giorni penitenziali </vt:lpstr>
      <vt:lpstr>Rosh ha shanà / Capodanno</vt:lpstr>
      <vt:lpstr>Jom Kippur / Giorno dell’espiazione</vt:lpstr>
      <vt:lpstr>PowerPoint Presentation</vt:lpstr>
      <vt:lpstr>RICORRENZE MINORI Dedicazione/Chanuccà e Purim</vt:lpstr>
      <vt:lpstr>TalmudBab, Shabbat 21b</vt:lpstr>
      <vt:lpstr>Purim / Sorti</vt:lpstr>
      <vt:lpstr>Capodanno degli alberi </vt:lpstr>
      <vt:lpstr>Il 9 di Av </vt:lpstr>
      <vt:lpstr>Jom Atsmaut (giorno dell'indipendenza) </vt:lpstr>
      <vt:lpstr>I MOMENTI PIÙ SIGNIFICATIVI DELLA VITA EBRAICA</vt:lpstr>
      <vt:lpstr>RISCATTO DEL PRIMOGENITO </vt:lpstr>
      <vt:lpstr>LA MAGGIORE ETÀ </vt:lpstr>
      <vt:lpstr>IL MATRIMONIO </vt:lpstr>
      <vt:lpstr>PowerPoint Presentation</vt:lpstr>
      <vt:lpstr>LA MALATTIA </vt:lpstr>
      <vt:lpstr>Riti di lutto</vt:lpstr>
      <vt:lpstr>PowerPoint Presentation</vt:lpstr>
      <vt:lpstr>LE DICIOTTO BENEDIZIONI O AMIDAH</vt:lpstr>
      <vt:lpstr>PowerPoint Presentation</vt:lpstr>
      <vt:lpstr>PowerPoint Presentation</vt:lpstr>
      <vt:lpstr>1. I Padri </vt:lpstr>
      <vt:lpstr>2. Potenze </vt:lpstr>
      <vt:lpstr>3. Santificazione del Nome </vt:lpstr>
      <vt:lpstr>4. Conoscenza </vt:lpstr>
      <vt:lpstr>5. Conversione </vt:lpstr>
      <vt:lpstr>6. Perdono </vt:lpstr>
      <vt:lpstr>7. Redenzione </vt:lpstr>
      <vt:lpstr>8. Guarigione </vt:lpstr>
      <vt:lpstr>9. Benedizione delle annate</vt:lpstr>
      <vt:lpstr>10. Raduno degli esiliati </vt:lpstr>
      <vt:lpstr>11. Ripristino della giustizia </vt:lpstr>
      <vt:lpstr>12. Contro gli eretici </vt:lpstr>
      <vt:lpstr>13. Sui giusti </vt:lpstr>
      <vt:lpstr>14. Ricostruzione di Gerusalemme </vt:lpstr>
      <vt:lpstr>15. Il Messia figlio di Davide </vt:lpstr>
      <vt:lpstr>16. Tu che ascolti la preghiera </vt:lpstr>
      <vt:lpstr>17. Culto </vt:lpstr>
      <vt:lpstr>18. Ringraziamento </vt:lpstr>
      <vt:lpstr>19. Benedizione della pace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L’esegesi rabbinica della Sacra Scrittura </dc:title>
  <dc:creator>Pazzini Massimo</dc:creator>
  <cp:lastModifiedBy>Massimo Pazzini</cp:lastModifiedBy>
  <cp:revision>499</cp:revision>
  <dcterms:created xsi:type="dcterms:W3CDTF">2016-03-28T07:36:38Z</dcterms:created>
  <dcterms:modified xsi:type="dcterms:W3CDTF">2024-03-30T07:26:50Z</dcterms:modified>
</cp:coreProperties>
</file>